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29" autoAdjust="0"/>
  </p:normalViewPr>
  <p:slideViewPr>
    <p:cSldViewPr>
      <p:cViewPr>
        <p:scale>
          <a:sx n="100" d="100"/>
          <a:sy n="100" d="100"/>
        </p:scale>
        <p:origin x="-11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88BD-49FC-4FD0-8B87-9580424155C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8395-D0F7-4FA6-8050-AF75E0B25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88BD-49FC-4FD0-8B87-9580424155C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8395-D0F7-4FA6-8050-AF75E0B25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88BD-49FC-4FD0-8B87-9580424155C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8395-D0F7-4FA6-8050-AF75E0B251B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88BD-49FC-4FD0-8B87-9580424155C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8395-D0F7-4FA6-8050-AF75E0B251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88BD-49FC-4FD0-8B87-9580424155C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8395-D0F7-4FA6-8050-AF75E0B25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88BD-49FC-4FD0-8B87-9580424155C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8395-D0F7-4FA6-8050-AF75E0B251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88BD-49FC-4FD0-8B87-9580424155C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8395-D0F7-4FA6-8050-AF75E0B25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88BD-49FC-4FD0-8B87-9580424155C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8395-D0F7-4FA6-8050-AF75E0B25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88BD-49FC-4FD0-8B87-9580424155C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8395-D0F7-4FA6-8050-AF75E0B25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88BD-49FC-4FD0-8B87-9580424155C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8395-D0F7-4FA6-8050-AF75E0B251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88BD-49FC-4FD0-8B87-9580424155C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8395-D0F7-4FA6-8050-AF75E0B251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2CE88BD-49FC-4FD0-8B87-9580424155CD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2888395-D0F7-4FA6-8050-AF75E0B251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2;&#1040;&#1051;&#1045;&#1053;&#1058;&#1048;&#1053;&#1040;\Desktop\&#1086;&#1089;&#1077;&#1085;&#1085;&#1080;&#1081;%20&#1073;&#1072;&#1083;\detskie_pesni_-_duet_glupogo_korolya_i_prekrasnoy_printsesy_(zaycev.net)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412776"/>
            <a:ext cx="7772400" cy="1780108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ТАМЧЫ ШОУ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ТУГАН ТЕЛЕМ – ИРК</a:t>
            </a:r>
            <a:r>
              <a:rPr lang="tt-RU" sz="4800" dirty="0" smtClean="0"/>
              <a:t>Ә ГӨЛЕМ</a:t>
            </a:r>
            <a:endParaRPr lang="ru-RU" sz="4800" dirty="0"/>
          </a:p>
        </p:txBody>
      </p:sp>
      <p:pic>
        <p:nvPicPr>
          <p:cNvPr id="4" name="detskie_pesni_-_duet_glupogo_korolya_i_prekrasnoy_printsesy_(zaycev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8851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216024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ТАПКЫРГА ТАБЫШМАК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0155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64904"/>
            <a:ext cx="8229600" cy="194421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КЕМ К</a:t>
            </a:r>
            <a:r>
              <a:rPr lang="tt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ҮБРӘК?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8430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2936"/>
            <a:ext cx="8229600" cy="1368152"/>
          </a:xfrm>
        </p:spPr>
        <p:txBody>
          <a:bodyPr>
            <a:normAutofit/>
          </a:bodyPr>
          <a:lstStyle/>
          <a:p>
            <a:r>
              <a:rPr lang="tt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ТАПКЫРЛАРЫБЫЗ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7861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2016224"/>
          </a:xfrm>
        </p:spPr>
        <p:txBody>
          <a:bodyPr/>
          <a:lstStyle/>
          <a:p>
            <a:r>
              <a:rPr lang="tt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ӘЙДӘГЕЗ ТАНЫШАБЫЗ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7817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1800200"/>
          </a:xfrm>
        </p:spPr>
        <p:txBody>
          <a:bodyPr>
            <a:normAutofit/>
          </a:bodyPr>
          <a:lstStyle/>
          <a:p>
            <a:r>
              <a:rPr lang="tt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ТАНЫДЫГЫЗМЫ?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1306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" t="21026" r="-5397" b="51177"/>
          <a:stretch/>
        </p:blipFill>
        <p:spPr>
          <a:xfrm>
            <a:off x="2483767" y="2457450"/>
            <a:ext cx="4174207" cy="13811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5991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1340768"/>
            <a:ext cx="4032447" cy="492941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9095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030" b="49789"/>
          <a:stretch/>
        </p:blipFill>
        <p:spPr>
          <a:xfrm>
            <a:off x="2627784" y="2219325"/>
            <a:ext cx="3672408" cy="140017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7326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1340768"/>
            <a:ext cx="3600400" cy="482453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9661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440160"/>
          </a:xfrm>
        </p:spPr>
        <p:txBody>
          <a:bodyPr>
            <a:normAutofit/>
          </a:bodyPr>
          <a:lstStyle/>
          <a:p>
            <a:r>
              <a:rPr lang="tt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СИН ИГ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ЪТИБАРЛЫМЫ?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947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187220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КАПИТАННАР ЯРЫШЫ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9813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25</Words>
  <Application>Microsoft Office PowerPoint</Application>
  <PresentationFormat>Экран (4:3)</PresentationFormat>
  <Paragraphs>9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ТАМЧЫ ШОУ</vt:lpstr>
      <vt:lpstr>ӘЙДӘГЕЗ ТАНЫШАБЫЗ</vt:lpstr>
      <vt:lpstr>ТАНЫДЫГЫЗМЫ?</vt:lpstr>
      <vt:lpstr>Слайд 4</vt:lpstr>
      <vt:lpstr>Слайд 5</vt:lpstr>
      <vt:lpstr>Слайд 6</vt:lpstr>
      <vt:lpstr>Слайд 7</vt:lpstr>
      <vt:lpstr>СИН ИГЪТИБАРЛЫМЫ?</vt:lpstr>
      <vt:lpstr>КАПИТАННАР ЯРЫШЫ</vt:lpstr>
      <vt:lpstr>ТАПКЫРГА ТАБЫШМАК</vt:lpstr>
      <vt:lpstr>КЕМ КҮБРӘК?</vt:lpstr>
      <vt:lpstr>ТАПКЫРЛАРЫБЫЗ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ТАМЧЫ ШОУ</dc:title>
  <dc:creator>DNA7 X86</dc:creator>
  <cp:lastModifiedBy>ВАЛЕНТИНА</cp:lastModifiedBy>
  <cp:revision>11</cp:revision>
  <dcterms:created xsi:type="dcterms:W3CDTF">2012-12-20T15:45:09Z</dcterms:created>
  <dcterms:modified xsi:type="dcterms:W3CDTF">2013-01-09T07:38:39Z</dcterms:modified>
</cp:coreProperties>
</file>