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99"/>
    <a:srgbClr val="FFFFFF"/>
    <a:srgbClr val="693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0016C-D38A-47DC-BB05-352CDAE1D01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068656-7A91-44AE-A72F-541F36363CB2}">
      <dgm:prSet custT="1"/>
      <dgm:spPr/>
      <dgm:t>
        <a:bodyPr/>
        <a:lstStyle/>
        <a:p>
          <a:pPr algn="ctr"/>
          <a:r>
            <a:rPr lang="ru-RU" sz="2800" b="1" u="sng" smtClean="0">
              <a:latin typeface="Arial" pitchFamily="34" charset="0"/>
              <a:cs typeface="Arial" pitchFamily="34" charset="0"/>
            </a:rPr>
            <a:t>1.шырав </a:t>
          </a:r>
          <a:r>
            <a:rPr lang="ru-RU" sz="2800" b="1" u="sng" dirty="0" err="1" smtClean="0">
              <a:latin typeface="Arial" pitchFamily="34" charset="0"/>
              <a:cs typeface="Arial" pitchFamily="34" charset="0"/>
            </a:rPr>
            <a:t>ĕçне</a:t>
          </a:r>
          <a:r>
            <a:rPr lang="ru-RU" sz="2800" b="1" u="sng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800" b="1" u="sng" dirty="0" err="1" smtClean="0">
              <a:latin typeface="Arial" pitchFamily="34" charset="0"/>
              <a:cs typeface="Arial" pitchFamily="34" charset="0"/>
            </a:rPr>
            <a:t>явăçтарни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CC91909C-0633-47C4-A740-73F61279A02C}" type="parTrans" cxnId="{52D28FE6-CBAA-4F31-B6B0-B4E5664FB0C9}">
      <dgm:prSet/>
      <dgm:spPr/>
      <dgm:t>
        <a:bodyPr/>
        <a:lstStyle/>
        <a:p>
          <a:pPr algn="ctr"/>
          <a:endParaRPr lang="ru-RU"/>
        </a:p>
      </dgm:t>
    </dgm:pt>
    <dgm:pt modelId="{A2A661BC-FC37-4BB4-87BD-CF51E1C73F40}" type="sibTrans" cxnId="{52D28FE6-CBAA-4F31-B6B0-B4E5664FB0C9}">
      <dgm:prSet/>
      <dgm:spPr/>
      <dgm:t>
        <a:bodyPr/>
        <a:lstStyle/>
        <a:p>
          <a:pPr algn="ctr"/>
          <a:endParaRPr lang="ru-RU"/>
        </a:p>
      </dgm:t>
    </dgm:pt>
    <dgm:pt modelId="{465A3960-49D9-4A70-BF2A-09A280A8ABF3}">
      <dgm:prSet custT="1"/>
      <dgm:spPr/>
      <dgm:t>
        <a:bodyPr/>
        <a:lstStyle/>
        <a:p>
          <a:pPr algn="ctr"/>
          <a:r>
            <a:rPr lang="ru-RU" sz="2800" b="1" u="sng" dirty="0" smtClean="0">
              <a:latin typeface="Arial" pitchFamily="34" charset="0"/>
              <a:cs typeface="Arial" pitchFamily="34" charset="0"/>
            </a:rPr>
            <a:t>2.ăнланса </a:t>
          </a:r>
          <a:r>
            <a:rPr lang="ru-RU" sz="2800" b="1" u="sng" dirty="0" err="1" smtClean="0">
              <a:latin typeface="Arial" pitchFamily="34" charset="0"/>
              <a:cs typeface="Arial" pitchFamily="34" charset="0"/>
            </a:rPr>
            <a:t>илни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79C5D213-6DAD-4839-BC5C-26FC82F911C4}" type="parTrans" cxnId="{79A79D0F-E253-4330-B726-FD734693AE5B}">
      <dgm:prSet/>
      <dgm:spPr/>
      <dgm:t>
        <a:bodyPr/>
        <a:lstStyle/>
        <a:p>
          <a:pPr algn="ctr"/>
          <a:endParaRPr lang="ru-RU"/>
        </a:p>
      </dgm:t>
    </dgm:pt>
    <dgm:pt modelId="{C1450813-8DB5-492D-BB61-79C37D536AE1}" type="sibTrans" cxnId="{79A79D0F-E253-4330-B726-FD734693AE5B}">
      <dgm:prSet/>
      <dgm:spPr/>
      <dgm:t>
        <a:bodyPr/>
        <a:lstStyle/>
        <a:p>
          <a:pPr algn="ctr"/>
          <a:endParaRPr lang="ru-RU"/>
        </a:p>
      </dgm:t>
    </dgm:pt>
    <dgm:pt modelId="{385B7639-1ADF-48C9-8B43-B559867165A6}">
      <dgm:prSet custT="1"/>
      <dgm:spPr/>
      <dgm:t>
        <a:bodyPr/>
        <a:lstStyle/>
        <a:p>
          <a:pPr algn="ctr"/>
          <a:r>
            <a:rPr lang="ru-RU" sz="2800" b="1" dirty="0" smtClean="0">
              <a:latin typeface="Arial" pitchFamily="34" charset="0"/>
              <a:cs typeface="Arial" pitchFamily="34" charset="0"/>
            </a:rPr>
            <a:t>3.пĕтĕмлетÿ </a:t>
          </a:r>
          <a:r>
            <a:rPr lang="ru-RU" sz="2800" b="1" dirty="0" err="1" smtClean="0">
              <a:latin typeface="Arial" pitchFamily="34" charset="0"/>
              <a:cs typeface="Arial" pitchFamily="34" charset="0"/>
            </a:rPr>
            <a:t>туни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FC41C9EC-7D64-4D30-A877-CF3F65361223}" type="parTrans" cxnId="{8E971257-F70C-4E8D-9760-61D10380FA36}">
      <dgm:prSet/>
      <dgm:spPr/>
      <dgm:t>
        <a:bodyPr/>
        <a:lstStyle/>
        <a:p>
          <a:pPr algn="ctr"/>
          <a:endParaRPr lang="ru-RU"/>
        </a:p>
      </dgm:t>
    </dgm:pt>
    <dgm:pt modelId="{ADB91DE8-32C5-49F4-A4AE-8BE4A93D05C5}" type="sibTrans" cxnId="{8E971257-F70C-4E8D-9760-61D10380FA36}">
      <dgm:prSet/>
      <dgm:spPr/>
      <dgm:t>
        <a:bodyPr/>
        <a:lstStyle/>
        <a:p>
          <a:pPr algn="ctr"/>
          <a:endParaRPr lang="ru-RU"/>
        </a:p>
      </dgm:t>
    </dgm:pt>
    <dgm:pt modelId="{76A827C9-7330-4A4C-A1D2-CF5AEFE13085}" type="pres">
      <dgm:prSet presAssocID="{8B80016C-D38A-47DC-BB05-352CDAE1D01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DE26B-4C71-411A-9DD0-D589CDD41DE0}" type="pres">
      <dgm:prSet presAssocID="{B9068656-7A91-44AE-A72F-541F36363CB2}" presName="circle1" presStyleLbl="node1" presStyleIdx="0" presStyleCnt="3"/>
      <dgm:spPr/>
    </dgm:pt>
    <dgm:pt modelId="{8343B2C5-3AFA-4354-B73B-54A55826392D}" type="pres">
      <dgm:prSet presAssocID="{B9068656-7A91-44AE-A72F-541F36363CB2}" presName="space" presStyleCnt="0"/>
      <dgm:spPr/>
    </dgm:pt>
    <dgm:pt modelId="{F91DDE2B-5244-424E-A962-B6D315E6AE81}" type="pres">
      <dgm:prSet presAssocID="{B9068656-7A91-44AE-A72F-541F36363CB2}" presName="rect1" presStyleLbl="alignAcc1" presStyleIdx="0" presStyleCnt="3" custLinFactNeighborX="298" custLinFactNeighborY="-347"/>
      <dgm:spPr/>
      <dgm:t>
        <a:bodyPr/>
        <a:lstStyle/>
        <a:p>
          <a:endParaRPr lang="ru-RU"/>
        </a:p>
      </dgm:t>
    </dgm:pt>
    <dgm:pt modelId="{EA5B48B9-5B82-44CF-BE6B-C8DF43503358}" type="pres">
      <dgm:prSet presAssocID="{465A3960-49D9-4A70-BF2A-09A280A8ABF3}" presName="vertSpace2" presStyleLbl="node1" presStyleIdx="0" presStyleCnt="3"/>
      <dgm:spPr/>
    </dgm:pt>
    <dgm:pt modelId="{95E46B1C-D926-4EF2-824D-6AE3210BA6A6}" type="pres">
      <dgm:prSet presAssocID="{465A3960-49D9-4A70-BF2A-09A280A8ABF3}" presName="circle2" presStyleLbl="node1" presStyleIdx="1" presStyleCnt="3"/>
      <dgm:spPr/>
    </dgm:pt>
    <dgm:pt modelId="{B8B3F0A3-107C-44BA-B69B-170ADB47E55F}" type="pres">
      <dgm:prSet presAssocID="{465A3960-49D9-4A70-BF2A-09A280A8ABF3}" presName="rect2" presStyleLbl="alignAcc1" presStyleIdx="1" presStyleCnt="3"/>
      <dgm:spPr/>
      <dgm:t>
        <a:bodyPr/>
        <a:lstStyle/>
        <a:p>
          <a:endParaRPr lang="ru-RU"/>
        </a:p>
      </dgm:t>
    </dgm:pt>
    <dgm:pt modelId="{D59730C9-4DD6-463C-8178-7FC33BF460F9}" type="pres">
      <dgm:prSet presAssocID="{385B7639-1ADF-48C9-8B43-B559867165A6}" presName="vertSpace3" presStyleLbl="node1" presStyleIdx="1" presStyleCnt="3"/>
      <dgm:spPr/>
    </dgm:pt>
    <dgm:pt modelId="{742C5FD9-3DC5-45D7-8188-13246FCA142D}" type="pres">
      <dgm:prSet presAssocID="{385B7639-1ADF-48C9-8B43-B559867165A6}" presName="circle3" presStyleLbl="node1" presStyleIdx="2" presStyleCnt="3"/>
      <dgm:spPr/>
    </dgm:pt>
    <dgm:pt modelId="{D6569515-E5E4-47C8-812F-6DB0BD76FC61}" type="pres">
      <dgm:prSet presAssocID="{385B7639-1ADF-48C9-8B43-B559867165A6}" presName="rect3" presStyleLbl="alignAcc1" presStyleIdx="2" presStyleCnt="3" custLinFactNeighborX="1786" custLinFactNeighborY="12963"/>
      <dgm:spPr/>
      <dgm:t>
        <a:bodyPr/>
        <a:lstStyle/>
        <a:p>
          <a:endParaRPr lang="ru-RU"/>
        </a:p>
      </dgm:t>
    </dgm:pt>
    <dgm:pt modelId="{47933814-4BC7-419B-9975-5833BCD31924}" type="pres">
      <dgm:prSet presAssocID="{B9068656-7A91-44AE-A72F-541F36363CB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E304F-CC8B-4C33-AC5D-A814813D8163}" type="pres">
      <dgm:prSet presAssocID="{465A3960-49D9-4A70-BF2A-09A280A8ABF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E9861-85E3-4A12-BB20-F6EEE38B4F4F}" type="pres">
      <dgm:prSet presAssocID="{385B7639-1ADF-48C9-8B43-B559867165A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28FE6-CBAA-4F31-B6B0-B4E5664FB0C9}" srcId="{8B80016C-D38A-47DC-BB05-352CDAE1D01A}" destId="{B9068656-7A91-44AE-A72F-541F36363CB2}" srcOrd="0" destOrd="0" parTransId="{CC91909C-0633-47C4-A740-73F61279A02C}" sibTransId="{A2A661BC-FC37-4BB4-87BD-CF51E1C73F40}"/>
    <dgm:cxn modelId="{6A65F1F8-853C-4298-A985-3FA35FC65D05}" type="presOf" srcId="{465A3960-49D9-4A70-BF2A-09A280A8ABF3}" destId="{505E304F-CC8B-4C33-AC5D-A814813D8163}" srcOrd="1" destOrd="0" presId="urn:microsoft.com/office/officeart/2005/8/layout/target3"/>
    <dgm:cxn modelId="{74D6E0D0-35C9-4828-8EBF-382660029AEA}" type="presOf" srcId="{385B7639-1ADF-48C9-8B43-B559867165A6}" destId="{D6569515-E5E4-47C8-812F-6DB0BD76FC61}" srcOrd="0" destOrd="0" presId="urn:microsoft.com/office/officeart/2005/8/layout/target3"/>
    <dgm:cxn modelId="{4C836A89-13EE-4B3C-87FB-BC6FE0312EE6}" type="presOf" srcId="{B9068656-7A91-44AE-A72F-541F36363CB2}" destId="{47933814-4BC7-419B-9975-5833BCD31924}" srcOrd="1" destOrd="0" presId="urn:microsoft.com/office/officeart/2005/8/layout/target3"/>
    <dgm:cxn modelId="{6602F822-8A89-49C0-A880-BD0249C8421E}" type="presOf" srcId="{465A3960-49D9-4A70-BF2A-09A280A8ABF3}" destId="{B8B3F0A3-107C-44BA-B69B-170ADB47E55F}" srcOrd="0" destOrd="0" presId="urn:microsoft.com/office/officeart/2005/8/layout/target3"/>
    <dgm:cxn modelId="{B35EEA5C-B881-4DE0-8C91-1208260E3D20}" type="presOf" srcId="{385B7639-1ADF-48C9-8B43-B559867165A6}" destId="{77AE9861-85E3-4A12-BB20-F6EEE38B4F4F}" srcOrd="1" destOrd="0" presId="urn:microsoft.com/office/officeart/2005/8/layout/target3"/>
    <dgm:cxn modelId="{79A79D0F-E253-4330-B726-FD734693AE5B}" srcId="{8B80016C-D38A-47DC-BB05-352CDAE1D01A}" destId="{465A3960-49D9-4A70-BF2A-09A280A8ABF3}" srcOrd="1" destOrd="0" parTransId="{79C5D213-6DAD-4839-BC5C-26FC82F911C4}" sibTransId="{C1450813-8DB5-492D-BB61-79C37D536AE1}"/>
    <dgm:cxn modelId="{C9A3F8B0-BD94-4EA8-AF32-E624F5886BCC}" type="presOf" srcId="{B9068656-7A91-44AE-A72F-541F36363CB2}" destId="{F91DDE2B-5244-424E-A962-B6D315E6AE81}" srcOrd="0" destOrd="0" presId="urn:microsoft.com/office/officeart/2005/8/layout/target3"/>
    <dgm:cxn modelId="{0116642E-2243-4314-8F29-9E846B8FD79C}" type="presOf" srcId="{8B80016C-D38A-47DC-BB05-352CDAE1D01A}" destId="{76A827C9-7330-4A4C-A1D2-CF5AEFE13085}" srcOrd="0" destOrd="0" presId="urn:microsoft.com/office/officeart/2005/8/layout/target3"/>
    <dgm:cxn modelId="{8E971257-F70C-4E8D-9760-61D10380FA36}" srcId="{8B80016C-D38A-47DC-BB05-352CDAE1D01A}" destId="{385B7639-1ADF-48C9-8B43-B559867165A6}" srcOrd="2" destOrd="0" parTransId="{FC41C9EC-7D64-4D30-A877-CF3F65361223}" sibTransId="{ADB91DE8-32C5-49F4-A4AE-8BE4A93D05C5}"/>
    <dgm:cxn modelId="{D61B3809-5D59-4FE0-B165-E978E738E6C1}" type="presParOf" srcId="{76A827C9-7330-4A4C-A1D2-CF5AEFE13085}" destId="{D4CDE26B-4C71-411A-9DD0-D589CDD41DE0}" srcOrd="0" destOrd="0" presId="urn:microsoft.com/office/officeart/2005/8/layout/target3"/>
    <dgm:cxn modelId="{3D4B2A0D-A4AE-44D8-B030-B6A2E6C10447}" type="presParOf" srcId="{76A827C9-7330-4A4C-A1D2-CF5AEFE13085}" destId="{8343B2C5-3AFA-4354-B73B-54A55826392D}" srcOrd="1" destOrd="0" presId="urn:microsoft.com/office/officeart/2005/8/layout/target3"/>
    <dgm:cxn modelId="{C205D331-50DD-4563-8A28-EFB83154EC82}" type="presParOf" srcId="{76A827C9-7330-4A4C-A1D2-CF5AEFE13085}" destId="{F91DDE2B-5244-424E-A962-B6D315E6AE81}" srcOrd="2" destOrd="0" presId="urn:microsoft.com/office/officeart/2005/8/layout/target3"/>
    <dgm:cxn modelId="{5622601F-6B26-4C64-BF3A-87CAE31FDC0C}" type="presParOf" srcId="{76A827C9-7330-4A4C-A1D2-CF5AEFE13085}" destId="{EA5B48B9-5B82-44CF-BE6B-C8DF43503358}" srcOrd="3" destOrd="0" presId="urn:microsoft.com/office/officeart/2005/8/layout/target3"/>
    <dgm:cxn modelId="{239F7215-1AC4-4586-89AD-0996FA98096C}" type="presParOf" srcId="{76A827C9-7330-4A4C-A1D2-CF5AEFE13085}" destId="{95E46B1C-D926-4EF2-824D-6AE3210BA6A6}" srcOrd="4" destOrd="0" presId="urn:microsoft.com/office/officeart/2005/8/layout/target3"/>
    <dgm:cxn modelId="{56968434-FF93-490C-961F-2C95D0EF260D}" type="presParOf" srcId="{76A827C9-7330-4A4C-A1D2-CF5AEFE13085}" destId="{B8B3F0A3-107C-44BA-B69B-170ADB47E55F}" srcOrd="5" destOrd="0" presId="urn:microsoft.com/office/officeart/2005/8/layout/target3"/>
    <dgm:cxn modelId="{53CE754E-EA5F-417B-BD89-542514D83EE4}" type="presParOf" srcId="{76A827C9-7330-4A4C-A1D2-CF5AEFE13085}" destId="{D59730C9-4DD6-463C-8178-7FC33BF460F9}" srcOrd="6" destOrd="0" presId="urn:microsoft.com/office/officeart/2005/8/layout/target3"/>
    <dgm:cxn modelId="{C0BA7793-168E-4E0B-B06E-8DFBED4E9467}" type="presParOf" srcId="{76A827C9-7330-4A4C-A1D2-CF5AEFE13085}" destId="{742C5FD9-3DC5-45D7-8188-13246FCA142D}" srcOrd="7" destOrd="0" presId="urn:microsoft.com/office/officeart/2005/8/layout/target3"/>
    <dgm:cxn modelId="{2EF62F49-7A29-4C0C-830B-C5E1ABF58ED6}" type="presParOf" srcId="{76A827C9-7330-4A4C-A1D2-CF5AEFE13085}" destId="{D6569515-E5E4-47C8-812F-6DB0BD76FC61}" srcOrd="8" destOrd="0" presId="urn:microsoft.com/office/officeart/2005/8/layout/target3"/>
    <dgm:cxn modelId="{0FA0A4AA-4FB7-48C9-857E-86D25E181C17}" type="presParOf" srcId="{76A827C9-7330-4A4C-A1D2-CF5AEFE13085}" destId="{47933814-4BC7-419B-9975-5833BCD31924}" srcOrd="9" destOrd="0" presId="urn:microsoft.com/office/officeart/2005/8/layout/target3"/>
    <dgm:cxn modelId="{5D9BD57D-5FFF-45B1-A33C-4ABB8D50B0BD}" type="presParOf" srcId="{76A827C9-7330-4A4C-A1D2-CF5AEFE13085}" destId="{505E304F-CC8B-4C33-AC5D-A814813D8163}" srcOrd="10" destOrd="0" presId="urn:microsoft.com/office/officeart/2005/8/layout/target3"/>
    <dgm:cxn modelId="{8C020F6E-E7A3-4F2D-BBF8-41CA79A68D94}" type="presParOf" srcId="{76A827C9-7330-4A4C-A1D2-CF5AEFE13085}" destId="{77AE9861-85E3-4A12-BB20-F6EEE38B4F4F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88BB89-799C-42DB-83E8-43A538F4A80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58DC0-E2A0-44AA-8980-903AA47D5C00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          </a:t>
          </a:r>
          <a:endParaRPr lang="ru-RU" dirty="0"/>
        </a:p>
      </dgm:t>
    </dgm:pt>
    <dgm:pt modelId="{5F2EF327-D5B6-4389-B27B-81386211458D}" type="parTrans" cxnId="{49CCA6A1-7E57-4DD2-ABAA-C2EEB0068117}">
      <dgm:prSet/>
      <dgm:spPr/>
      <dgm:t>
        <a:bodyPr/>
        <a:lstStyle/>
        <a:p>
          <a:endParaRPr lang="ru-RU"/>
        </a:p>
      </dgm:t>
    </dgm:pt>
    <dgm:pt modelId="{EC68AD46-7B56-44EC-A282-8ECA56F6A86B}" type="sibTrans" cxnId="{49CCA6A1-7E57-4DD2-ABAA-C2EEB0068117}">
      <dgm:prSet/>
      <dgm:spPr/>
      <dgm:t>
        <a:bodyPr/>
        <a:lstStyle/>
        <a:p>
          <a:endParaRPr lang="ru-RU"/>
        </a:p>
      </dgm:t>
    </dgm:pt>
    <dgm:pt modelId="{00DEF808-58AE-47A9-9EF0-C447642E7AD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182E7607-83A0-48CC-AC34-3F41FE550B17}" type="parTrans" cxnId="{58A3E4A5-D105-4004-8360-77583C3299F9}">
      <dgm:prSet/>
      <dgm:spPr/>
      <dgm:t>
        <a:bodyPr/>
        <a:lstStyle/>
        <a:p>
          <a:endParaRPr lang="ru-RU"/>
        </a:p>
      </dgm:t>
    </dgm:pt>
    <dgm:pt modelId="{F92B8A4A-340E-409C-B54D-9F8E34CFD6E7}" type="sibTrans" cxnId="{58A3E4A5-D105-4004-8360-77583C3299F9}">
      <dgm:prSet/>
      <dgm:spPr/>
      <dgm:t>
        <a:bodyPr/>
        <a:lstStyle/>
        <a:p>
          <a:endParaRPr lang="ru-RU"/>
        </a:p>
      </dgm:t>
    </dgm:pt>
    <dgm:pt modelId="{852F715D-52FF-4414-AF64-A9761C349CDD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       </a:t>
          </a:r>
          <a:endParaRPr lang="ru-RU" dirty="0"/>
        </a:p>
      </dgm:t>
    </dgm:pt>
    <dgm:pt modelId="{7A3CE1CD-56A7-4993-A9D1-4DB30DDD30A2}" type="parTrans" cxnId="{55FE08A8-11E6-4753-8226-B144C59E5AF2}">
      <dgm:prSet/>
      <dgm:spPr/>
      <dgm:t>
        <a:bodyPr/>
        <a:lstStyle/>
        <a:p>
          <a:endParaRPr lang="ru-RU"/>
        </a:p>
      </dgm:t>
    </dgm:pt>
    <dgm:pt modelId="{43DE331B-8CD8-4121-8DD3-B8C07920FB39}" type="sibTrans" cxnId="{55FE08A8-11E6-4753-8226-B144C59E5AF2}">
      <dgm:prSet/>
      <dgm:spPr/>
      <dgm:t>
        <a:bodyPr/>
        <a:lstStyle/>
        <a:p>
          <a:endParaRPr lang="ru-RU"/>
        </a:p>
      </dgm:t>
    </dgm:pt>
    <dgm:pt modelId="{A3CA840B-5CF0-4422-BFC6-84E43A0CE404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      </a:t>
          </a:r>
          <a:endParaRPr lang="ru-RU" dirty="0"/>
        </a:p>
      </dgm:t>
    </dgm:pt>
    <dgm:pt modelId="{AFBDAF79-D29B-41A9-AEF3-EC69600A78DF}" type="parTrans" cxnId="{FD07FC23-7E35-4C96-9F90-F809DB2084BA}">
      <dgm:prSet/>
      <dgm:spPr/>
      <dgm:t>
        <a:bodyPr/>
        <a:lstStyle/>
        <a:p>
          <a:endParaRPr lang="ru-RU"/>
        </a:p>
      </dgm:t>
    </dgm:pt>
    <dgm:pt modelId="{A19A78EB-B95C-45DF-9EDC-2F134877279E}" type="sibTrans" cxnId="{FD07FC23-7E35-4C96-9F90-F809DB2084BA}">
      <dgm:prSet/>
      <dgm:spPr/>
      <dgm:t>
        <a:bodyPr/>
        <a:lstStyle/>
        <a:p>
          <a:endParaRPr lang="ru-RU"/>
        </a:p>
      </dgm:t>
    </dgm:pt>
    <dgm:pt modelId="{C99B8071-0274-4C74-8BF9-4CCC04F9832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    </a:t>
          </a:r>
          <a:endParaRPr lang="ru-RU" dirty="0"/>
        </a:p>
      </dgm:t>
    </dgm:pt>
    <dgm:pt modelId="{B4575DAC-6969-4B35-91A4-139F4E79924E}" type="parTrans" cxnId="{8D84E95E-66D4-419D-B700-A1013BD3E258}">
      <dgm:prSet/>
      <dgm:spPr/>
      <dgm:t>
        <a:bodyPr/>
        <a:lstStyle/>
        <a:p>
          <a:endParaRPr lang="ru-RU"/>
        </a:p>
      </dgm:t>
    </dgm:pt>
    <dgm:pt modelId="{0C9F4166-B945-45F7-B829-AC2690968DBA}" type="sibTrans" cxnId="{8D84E95E-66D4-419D-B700-A1013BD3E258}">
      <dgm:prSet/>
      <dgm:spPr/>
      <dgm:t>
        <a:bodyPr/>
        <a:lstStyle/>
        <a:p>
          <a:endParaRPr lang="ru-RU"/>
        </a:p>
      </dgm:t>
    </dgm:pt>
    <dgm:pt modelId="{E475AB4E-2433-4FBE-B69B-6AF39345268C}" type="pres">
      <dgm:prSet presAssocID="{8A88BB89-799C-42DB-83E8-43A538F4A8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DCDC38-8419-4076-A3AF-EC709A9B2520}" type="pres">
      <dgm:prSet presAssocID="{F5F58DC0-E2A0-44AA-8980-903AA47D5C00}" presName="node" presStyleLbl="node1" presStyleIdx="0" presStyleCnt="5" custRadScaleRad="102209" custRadScaleInc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7D875-F4A1-4F2E-B252-B6417515DB4C}" type="pres">
      <dgm:prSet presAssocID="{EC68AD46-7B56-44EC-A282-8ECA56F6A86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FD4E350-5755-4EC4-A70A-2B73787749EC}" type="pres">
      <dgm:prSet presAssocID="{EC68AD46-7B56-44EC-A282-8ECA56F6A86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20683E8-1442-47EA-BDE4-44E783519CF2}" type="pres">
      <dgm:prSet presAssocID="{00DEF808-58AE-47A9-9EF0-C447642E7AD5}" presName="node" presStyleLbl="node1" presStyleIdx="1" presStyleCnt="5" custRadScaleRad="120262" custRadScaleInc="10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C8F-0AF0-4782-A22C-7C81CB7F28CC}" type="pres">
      <dgm:prSet presAssocID="{F92B8A4A-340E-409C-B54D-9F8E34CFD6E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1C48C7B-02D6-4B9B-8E23-7934FC9AFC1D}" type="pres">
      <dgm:prSet presAssocID="{F92B8A4A-340E-409C-B54D-9F8E34CFD6E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6382125-16F1-4D94-9308-5A8B697209B9}" type="pres">
      <dgm:prSet presAssocID="{852F715D-52FF-4414-AF64-A9761C349CDD}" presName="node" presStyleLbl="node1" presStyleIdx="2" presStyleCnt="5" custRadScaleRad="99766" custRadScaleInc="-15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4F37A-C7AF-449E-936B-1D23F5C62DEB}" type="pres">
      <dgm:prSet presAssocID="{43DE331B-8CD8-4121-8DD3-B8C07920FB3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790C374-66FD-4D39-8BAC-8D26179344FE}" type="pres">
      <dgm:prSet presAssocID="{43DE331B-8CD8-4121-8DD3-B8C07920FB3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284ABE3-7141-4FFE-A7BC-9A4F02A64E95}" type="pres">
      <dgm:prSet presAssocID="{A3CA840B-5CF0-4422-BFC6-84E43A0CE404}" presName="node" presStyleLbl="node1" presStyleIdx="3" presStyleCnt="5" custRadScaleRad="106725" custRadScaleInc="26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0BE67-970B-4C4E-AFE5-F84A30FB9D1E}" type="pres">
      <dgm:prSet presAssocID="{A19A78EB-B95C-45DF-9EDC-2F134877279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E15AD1A-ACCD-4771-8648-14F05DEFFAAF}" type="pres">
      <dgm:prSet presAssocID="{A19A78EB-B95C-45DF-9EDC-2F134877279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DE923D8-1134-489A-9960-B700F262D35D}" type="pres">
      <dgm:prSet presAssocID="{C99B8071-0274-4C74-8BF9-4CCC04F9832E}" presName="node" presStyleLbl="node1" presStyleIdx="4" presStyleCnt="5" custRadScaleRad="128372" custRadScaleInc="-12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6F84A-D7AD-4B1E-8E9C-A8BEE8AE684F}" type="pres">
      <dgm:prSet presAssocID="{0C9F4166-B945-45F7-B829-AC2690968DB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956830F-9BFE-4028-8DF7-FFC89E1C354A}" type="pres">
      <dgm:prSet presAssocID="{0C9F4166-B945-45F7-B829-AC2690968DBA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BC59BCED-0746-438F-B81F-6F8F6ED1DA6F}" type="presOf" srcId="{43DE331B-8CD8-4121-8DD3-B8C07920FB39}" destId="{0790C374-66FD-4D39-8BAC-8D26179344FE}" srcOrd="1" destOrd="0" presId="urn:microsoft.com/office/officeart/2005/8/layout/cycle2"/>
    <dgm:cxn modelId="{D8ED438C-5906-43A0-9620-98896817F064}" type="presOf" srcId="{8A88BB89-799C-42DB-83E8-43A538F4A800}" destId="{E475AB4E-2433-4FBE-B69B-6AF39345268C}" srcOrd="0" destOrd="0" presId="urn:microsoft.com/office/officeart/2005/8/layout/cycle2"/>
    <dgm:cxn modelId="{8D84E95E-66D4-419D-B700-A1013BD3E258}" srcId="{8A88BB89-799C-42DB-83E8-43A538F4A800}" destId="{C99B8071-0274-4C74-8BF9-4CCC04F9832E}" srcOrd="4" destOrd="0" parTransId="{B4575DAC-6969-4B35-91A4-139F4E79924E}" sibTransId="{0C9F4166-B945-45F7-B829-AC2690968DBA}"/>
    <dgm:cxn modelId="{FD07FC23-7E35-4C96-9F90-F809DB2084BA}" srcId="{8A88BB89-799C-42DB-83E8-43A538F4A800}" destId="{A3CA840B-5CF0-4422-BFC6-84E43A0CE404}" srcOrd="3" destOrd="0" parTransId="{AFBDAF79-D29B-41A9-AEF3-EC69600A78DF}" sibTransId="{A19A78EB-B95C-45DF-9EDC-2F134877279E}"/>
    <dgm:cxn modelId="{BF652AF8-2F87-4CD4-96A8-B8D3FDFD5878}" type="presOf" srcId="{F92B8A4A-340E-409C-B54D-9F8E34CFD6E7}" destId="{81C48C7B-02D6-4B9B-8E23-7934FC9AFC1D}" srcOrd="1" destOrd="0" presId="urn:microsoft.com/office/officeart/2005/8/layout/cycle2"/>
    <dgm:cxn modelId="{17FC2E0E-5C3C-4564-8538-A5C57F959313}" type="presOf" srcId="{00DEF808-58AE-47A9-9EF0-C447642E7AD5}" destId="{320683E8-1442-47EA-BDE4-44E783519CF2}" srcOrd="0" destOrd="0" presId="urn:microsoft.com/office/officeart/2005/8/layout/cycle2"/>
    <dgm:cxn modelId="{53D90041-B77B-456C-A734-FF80F87D0082}" type="presOf" srcId="{EC68AD46-7B56-44EC-A282-8ECA56F6A86B}" destId="{EFC7D875-F4A1-4F2E-B252-B6417515DB4C}" srcOrd="0" destOrd="0" presId="urn:microsoft.com/office/officeart/2005/8/layout/cycle2"/>
    <dgm:cxn modelId="{6AB24CB2-9009-4879-8577-43B32065FA03}" type="presOf" srcId="{0C9F4166-B945-45F7-B829-AC2690968DBA}" destId="{A956830F-9BFE-4028-8DF7-FFC89E1C354A}" srcOrd="1" destOrd="0" presId="urn:microsoft.com/office/officeart/2005/8/layout/cycle2"/>
    <dgm:cxn modelId="{769B0C39-38E5-4F5C-A883-D28FE1EBD81A}" type="presOf" srcId="{852F715D-52FF-4414-AF64-A9761C349CDD}" destId="{F6382125-16F1-4D94-9308-5A8B697209B9}" srcOrd="0" destOrd="0" presId="urn:microsoft.com/office/officeart/2005/8/layout/cycle2"/>
    <dgm:cxn modelId="{A66F1216-0C12-4E72-8C32-36B376B1056D}" type="presOf" srcId="{A19A78EB-B95C-45DF-9EDC-2F134877279E}" destId="{BE15AD1A-ACCD-4771-8648-14F05DEFFAAF}" srcOrd="1" destOrd="0" presId="urn:microsoft.com/office/officeart/2005/8/layout/cycle2"/>
    <dgm:cxn modelId="{49CCA6A1-7E57-4DD2-ABAA-C2EEB0068117}" srcId="{8A88BB89-799C-42DB-83E8-43A538F4A800}" destId="{F5F58DC0-E2A0-44AA-8980-903AA47D5C00}" srcOrd="0" destOrd="0" parTransId="{5F2EF327-D5B6-4389-B27B-81386211458D}" sibTransId="{EC68AD46-7B56-44EC-A282-8ECA56F6A86B}"/>
    <dgm:cxn modelId="{60D4849B-A5E3-4143-8477-7E06051E3C17}" type="presOf" srcId="{EC68AD46-7B56-44EC-A282-8ECA56F6A86B}" destId="{CFD4E350-5755-4EC4-A70A-2B73787749EC}" srcOrd="1" destOrd="0" presId="urn:microsoft.com/office/officeart/2005/8/layout/cycle2"/>
    <dgm:cxn modelId="{58A3E4A5-D105-4004-8360-77583C3299F9}" srcId="{8A88BB89-799C-42DB-83E8-43A538F4A800}" destId="{00DEF808-58AE-47A9-9EF0-C447642E7AD5}" srcOrd="1" destOrd="0" parTransId="{182E7607-83A0-48CC-AC34-3F41FE550B17}" sibTransId="{F92B8A4A-340E-409C-B54D-9F8E34CFD6E7}"/>
    <dgm:cxn modelId="{7016DF22-5946-453C-92CA-20ABED744276}" type="presOf" srcId="{F5F58DC0-E2A0-44AA-8980-903AA47D5C00}" destId="{FEDCDC38-8419-4076-A3AF-EC709A9B2520}" srcOrd="0" destOrd="0" presId="urn:microsoft.com/office/officeart/2005/8/layout/cycle2"/>
    <dgm:cxn modelId="{2B3CB323-A7D7-463B-B82B-3DA65FF7BDC3}" type="presOf" srcId="{A3CA840B-5CF0-4422-BFC6-84E43A0CE404}" destId="{C284ABE3-7141-4FFE-A7BC-9A4F02A64E95}" srcOrd="0" destOrd="0" presId="urn:microsoft.com/office/officeart/2005/8/layout/cycle2"/>
    <dgm:cxn modelId="{016C2F63-DC8C-4FAA-BC65-1685D7EE74A7}" type="presOf" srcId="{A19A78EB-B95C-45DF-9EDC-2F134877279E}" destId="{D2C0BE67-970B-4C4E-AFE5-F84A30FB9D1E}" srcOrd="0" destOrd="0" presId="urn:microsoft.com/office/officeart/2005/8/layout/cycle2"/>
    <dgm:cxn modelId="{7EB7A3B6-05AB-4F89-B2F4-8134ACBD4D20}" type="presOf" srcId="{C99B8071-0274-4C74-8BF9-4CCC04F9832E}" destId="{DDE923D8-1134-489A-9960-B700F262D35D}" srcOrd="0" destOrd="0" presId="urn:microsoft.com/office/officeart/2005/8/layout/cycle2"/>
    <dgm:cxn modelId="{C6D82F07-FF52-45DA-BDFF-EBAF6949362F}" type="presOf" srcId="{0C9F4166-B945-45F7-B829-AC2690968DBA}" destId="{8D46F84A-D7AD-4B1E-8E9C-A8BEE8AE684F}" srcOrd="0" destOrd="0" presId="urn:microsoft.com/office/officeart/2005/8/layout/cycle2"/>
    <dgm:cxn modelId="{55FE08A8-11E6-4753-8226-B144C59E5AF2}" srcId="{8A88BB89-799C-42DB-83E8-43A538F4A800}" destId="{852F715D-52FF-4414-AF64-A9761C349CDD}" srcOrd="2" destOrd="0" parTransId="{7A3CE1CD-56A7-4993-A9D1-4DB30DDD30A2}" sibTransId="{43DE331B-8CD8-4121-8DD3-B8C07920FB39}"/>
    <dgm:cxn modelId="{0D188D9C-6FE5-40AA-8D08-358656B4E50C}" type="presOf" srcId="{43DE331B-8CD8-4121-8DD3-B8C07920FB39}" destId="{BB94F37A-C7AF-449E-936B-1D23F5C62DEB}" srcOrd="0" destOrd="0" presId="urn:microsoft.com/office/officeart/2005/8/layout/cycle2"/>
    <dgm:cxn modelId="{8BE3D69B-8B05-482D-B173-E23E49DBBB07}" type="presOf" srcId="{F92B8A4A-340E-409C-B54D-9F8E34CFD6E7}" destId="{987BAC8F-0AF0-4782-A22C-7C81CB7F28CC}" srcOrd="0" destOrd="0" presId="urn:microsoft.com/office/officeart/2005/8/layout/cycle2"/>
    <dgm:cxn modelId="{05E0E979-26B3-45AE-B8E5-812E5D24E65F}" type="presParOf" srcId="{E475AB4E-2433-4FBE-B69B-6AF39345268C}" destId="{FEDCDC38-8419-4076-A3AF-EC709A9B2520}" srcOrd="0" destOrd="0" presId="urn:microsoft.com/office/officeart/2005/8/layout/cycle2"/>
    <dgm:cxn modelId="{1078B49A-8EDD-4A7C-AE56-7DDE6CAA069C}" type="presParOf" srcId="{E475AB4E-2433-4FBE-B69B-6AF39345268C}" destId="{EFC7D875-F4A1-4F2E-B252-B6417515DB4C}" srcOrd="1" destOrd="0" presId="urn:microsoft.com/office/officeart/2005/8/layout/cycle2"/>
    <dgm:cxn modelId="{656A38C5-E61B-4B3B-B9F1-FF62BB0B14D6}" type="presParOf" srcId="{EFC7D875-F4A1-4F2E-B252-B6417515DB4C}" destId="{CFD4E350-5755-4EC4-A70A-2B73787749EC}" srcOrd="0" destOrd="0" presId="urn:microsoft.com/office/officeart/2005/8/layout/cycle2"/>
    <dgm:cxn modelId="{307F52CA-0934-4424-BEC5-83F2F7A184F7}" type="presParOf" srcId="{E475AB4E-2433-4FBE-B69B-6AF39345268C}" destId="{320683E8-1442-47EA-BDE4-44E783519CF2}" srcOrd="2" destOrd="0" presId="urn:microsoft.com/office/officeart/2005/8/layout/cycle2"/>
    <dgm:cxn modelId="{3E7FCDCA-00C5-4C86-ADA8-510D21B67855}" type="presParOf" srcId="{E475AB4E-2433-4FBE-B69B-6AF39345268C}" destId="{987BAC8F-0AF0-4782-A22C-7C81CB7F28CC}" srcOrd="3" destOrd="0" presId="urn:microsoft.com/office/officeart/2005/8/layout/cycle2"/>
    <dgm:cxn modelId="{32C83703-7D40-40FD-87F7-8F026EC2D1F8}" type="presParOf" srcId="{987BAC8F-0AF0-4782-A22C-7C81CB7F28CC}" destId="{81C48C7B-02D6-4B9B-8E23-7934FC9AFC1D}" srcOrd="0" destOrd="0" presId="urn:microsoft.com/office/officeart/2005/8/layout/cycle2"/>
    <dgm:cxn modelId="{82805800-ADDE-4661-AAEA-2A314F39F4D5}" type="presParOf" srcId="{E475AB4E-2433-4FBE-B69B-6AF39345268C}" destId="{F6382125-16F1-4D94-9308-5A8B697209B9}" srcOrd="4" destOrd="0" presId="urn:microsoft.com/office/officeart/2005/8/layout/cycle2"/>
    <dgm:cxn modelId="{80BED3ED-A550-45F8-A8D2-45D777DCE3DD}" type="presParOf" srcId="{E475AB4E-2433-4FBE-B69B-6AF39345268C}" destId="{BB94F37A-C7AF-449E-936B-1D23F5C62DEB}" srcOrd="5" destOrd="0" presId="urn:microsoft.com/office/officeart/2005/8/layout/cycle2"/>
    <dgm:cxn modelId="{8E72926B-C718-49B6-ACBA-59DE362B108C}" type="presParOf" srcId="{BB94F37A-C7AF-449E-936B-1D23F5C62DEB}" destId="{0790C374-66FD-4D39-8BAC-8D26179344FE}" srcOrd="0" destOrd="0" presId="urn:microsoft.com/office/officeart/2005/8/layout/cycle2"/>
    <dgm:cxn modelId="{EE6DD91B-B11E-4CFC-8955-F35007CB8DF9}" type="presParOf" srcId="{E475AB4E-2433-4FBE-B69B-6AF39345268C}" destId="{C284ABE3-7141-4FFE-A7BC-9A4F02A64E95}" srcOrd="6" destOrd="0" presId="urn:microsoft.com/office/officeart/2005/8/layout/cycle2"/>
    <dgm:cxn modelId="{C82578F2-22F1-4E84-8B10-307A870FCE72}" type="presParOf" srcId="{E475AB4E-2433-4FBE-B69B-6AF39345268C}" destId="{D2C0BE67-970B-4C4E-AFE5-F84A30FB9D1E}" srcOrd="7" destOrd="0" presId="urn:microsoft.com/office/officeart/2005/8/layout/cycle2"/>
    <dgm:cxn modelId="{4F0452F9-C9A1-4452-A99B-99829A715920}" type="presParOf" srcId="{D2C0BE67-970B-4C4E-AFE5-F84A30FB9D1E}" destId="{BE15AD1A-ACCD-4771-8648-14F05DEFFAAF}" srcOrd="0" destOrd="0" presId="urn:microsoft.com/office/officeart/2005/8/layout/cycle2"/>
    <dgm:cxn modelId="{D25566CA-C928-4AED-9552-8C8DEB9ADACD}" type="presParOf" srcId="{E475AB4E-2433-4FBE-B69B-6AF39345268C}" destId="{DDE923D8-1134-489A-9960-B700F262D35D}" srcOrd="8" destOrd="0" presId="urn:microsoft.com/office/officeart/2005/8/layout/cycle2"/>
    <dgm:cxn modelId="{319CC6B9-03F7-4132-BDD5-F73EAE244D18}" type="presParOf" srcId="{E475AB4E-2433-4FBE-B69B-6AF39345268C}" destId="{8D46F84A-D7AD-4B1E-8E9C-A8BEE8AE684F}" srcOrd="9" destOrd="0" presId="urn:microsoft.com/office/officeart/2005/8/layout/cycle2"/>
    <dgm:cxn modelId="{6081B0D2-FF6A-4970-AE7E-10413C084D40}" type="presParOf" srcId="{8D46F84A-D7AD-4B1E-8E9C-A8BEE8AE684F}" destId="{A956830F-9BFE-4028-8DF7-FFC89E1C354A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D5C7C3-950C-483D-8D69-EC794E0EE70A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D8BC53-C50F-4308-95D6-9D27DE31A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642918"/>
            <a:ext cx="7215238" cy="1214446"/>
          </a:xfrm>
        </p:spPr>
        <p:txBody>
          <a:bodyPr>
            <a:normAutofit/>
          </a:bodyPr>
          <a:lstStyle/>
          <a:p>
            <a:pPr algn="r"/>
            <a:r>
              <a:rPr lang="ru-RU" sz="3600" dirty="0" err="1" smtClean="0">
                <a:latin typeface="Arial Black" pitchFamily="34" charset="0"/>
              </a:rPr>
              <a:t>Критикăлла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шухăшлав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технологийĕн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мелĕсем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000504"/>
            <a:ext cx="6549416" cy="1752600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кирли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çынна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шухăшлама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вĕрентни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ru-RU" sz="28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Бертольд Брехт</a:t>
            </a:r>
          </a:p>
          <a:p>
            <a:endParaRPr lang="ru-RU" dirty="0"/>
          </a:p>
        </p:txBody>
      </p:sp>
      <p:pic>
        <p:nvPicPr>
          <p:cNvPr id="1026" name="Picture 2" descr="D:\Documents and Settings\Ирина Васильевна\Мои документы\Мои рисунки\neznayk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164307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828800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0" name="Picture 2" descr="D:\Documents and Settings\Ирина Васильевна\Мои документы\Мои рисунки\1230919-1a6021a96085b4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571750" cy="2714644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14348" y="5715016"/>
            <a:ext cx="5735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Киле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ĕç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Сăвăпа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усă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курса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ăслав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çырасси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Ватă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çын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çамрăк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çын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</a:t>
            </a: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358246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Критикăлла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шухăшлав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ăс-тăн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ĕçĕн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пĕр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енĕ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çын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ăнлавне</a:t>
            </a:r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пĕтĕмлетĕвне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шухăшлавне</a:t>
            </a:r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8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палăртать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ru-RU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Шухăшлав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ĕçĕн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виçе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тапхăрĕ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214414" y="2428868"/>
          <a:ext cx="6858048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8072494" cy="364333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               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Эйзин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(Дмитриев) Петр Егорович 1943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çулхи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августăн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1-мĕшĕнче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Элĕк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районĕнчи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Энехмет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ялĕнче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çуралса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ÿснĕ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Педуниверситетăн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историпе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филологи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факультетĕнче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пĕлÿ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илнĕ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Учительте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ĕçленĕ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Çарта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пулнă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1968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çултанпа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кĕнеке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издательствинче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вăй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хурать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Вăл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редакциленипе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чылай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паха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кĕнеке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пичетленсе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тухать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Хăй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сахал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мар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çырать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Вăл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чăваш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поэзийĕнче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верлибр 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ирĕклĕ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сăвă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аталантарма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тăрăшать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Унăн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Кăвайт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«Сар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хĕвел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Çĕмĕрт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çути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Юлашки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çил-тăман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кĕнекисем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уйрăмах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илĕртÿллĕ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«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Юлашки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çил-тăман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кĕнекере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151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сăвă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пичетленнĕ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                                                                                         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00042"/>
            <a:ext cx="1843095" cy="227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550072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Малаллине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палăртни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>
                <a:solidFill>
                  <a:srgbClr val="7030A0"/>
                </a:solidFill>
              </a:rPr>
              <a:t>П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анă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сăмахсемпе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тата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сăмах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майлашăвĕсемпе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усă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курса</a:t>
            </a:r>
            <a:r>
              <a:rPr lang="ru-RU" sz="27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сăввăн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пулас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сюжетне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7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йĕркелетпĕр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Ват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йăмра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Хурăн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Ача-пăча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алхасса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выляса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Кăçал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йăмрана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Инкек-синкек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нуша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айăп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Илемĕ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пĕтрĕ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Ларать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Йăмра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хÿтлĕхĕнче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428604"/>
            <a:ext cx="7200896" cy="1500198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Çын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çынпа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пурăнать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Ваттисен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сăмахĕ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9144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357562"/>
          <a:ext cx="8286808" cy="3337560"/>
        </p:xfrm>
        <a:graphic>
          <a:graphicData uri="http://schemas.openxmlformats.org/drawingml/2006/table">
            <a:tbl>
              <a:tblPr/>
              <a:tblGrid>
                <a:gridCol w="2548122"/>
                <a:gridCol w="2823454"/>
                <a:gridCol w="2915232"/>
              </a:tblGrid>
              <a:tr h="4305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Мĕн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пĕлнĕ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20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</a:t>
                      </a:r>
                      <a:r>
                        <a:rPr lang="ru-RU" sz="2000" b="1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Мĕн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пĕлтĕм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20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Мĕн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пĕлесшĕн</a:t>
                      </a:r>
                      <a:r>
                        <a:rPr lang="ru-RU" sz="20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ru-RU" sz="2000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6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Йăмра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вăрăм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çулçăллă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хурăн-вĕтĕ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çулçăллă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Иккĕшĕ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те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пирĕн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тăрăхра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ÿсеççĕ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Йăмра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хунавпа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каять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хурăн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вăрăпа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е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хунавпа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4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4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43042" y="2428868"/>
            <a:ext cx="6217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Виçĕ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енлĕ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дневника  </a:t>
            </a: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тултарасси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14480" y="1714488"/>
            <a:ext cx="5429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Йăмрапа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хурăн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сăвă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571480"/>
            <a:ext cx="52759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Чарăнса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тăрса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вулани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71472" y="1285860"/>
            <a:ext cx="7929618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1.Ват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йăмрапа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çап-çамрăк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хурăн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пурнатчĕç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юнашар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Йăмри-лутра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курпун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хурăнĕ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йăрăс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илĕртÿллĕ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пикене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ас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илтеретчĕ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вăл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4643446"/>
          <a:ext cx="6077585" cy="164592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52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Йăмра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Хурăн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14546" y="3571876"/>
            <a:ext cx="4572000" cy="83099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atin typeface="Arial" pitchFamily="34" charset="0"/>
                <a:cs typeface="Arial" pitchFamily="34" charset="0"/>
              </a:rPr>
              <a:t>Пĕрремĕш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пайне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вуласа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тухсан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таблица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тултаратпăр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358246" cy="31432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2.Ача-пăча,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иртен-çÿрен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е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алхасса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ахальтен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хурăн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çине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пăхса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савăннă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май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ялан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кÿрентеретчĕç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йăмрана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Хурăн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çине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ал 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çĕклеме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никам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хăяймастчĕ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Кăçал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тавралăх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илемне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ярать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тесе,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касрĕç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йăмрана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572008"/>
            <a:ext cx="7772400" cy="9144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000504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b="1" dirty="0" err="1"/>
              <a:t>Йăмрана</a:t>
            </a:r>
            <a:r>
              <a:rPr lang="ru-RU" b="1" dirty="0"/>
              <a:t> </a:t>
            </a:r>
            <a:r>
              <a:rPr lang="ru-RU" b="1" dirty="0" err="1"/>
              <a:t>каснă</a:t>
            </a:r>
            <a:r>
              <a:rPr lang="ru-RU" b="1" dirty="0"/>
              <a:t> </a:t>
            </a:r>
            <a:r>
              <a:rPr lang="ru-RU" b="1" dirty="0" err="1"/>
              <a:t>хыççăн</a:t>
            </a:r>
            <a:r>
              <a:rPr lang="ru-RU" b="1" dirty="0"/>
              <a:t> </a:t>
            </a:r>
            <a:r>
              <a:rPr lang="ru-RU" b="1" dirty="0" err="1"/>
              <a:t>хурăнпа</a:t>
            </a:r>
            <a:r>
              <a:rPr lang="ru-RU" b="1" dirty="0"/>
              <a:t> </a:t>
            </a:r>
            <a:r>
              <a:rPr lang="ru-RU" b="1" dirty="0" err="1"/>
              <a:t>мĕн</a:t>
            </a:r>
            <a:r>
              <a:rPr lang="ru-RU" b="1" dirty="0"/>
              <a:t> </a:t>
            </a:r>
            <a:r>
              <a:rPr lang="ru-RU" b="1" dirty="0" err="1"/>
              <a:t>пулма</a:t>
            </a:r>
            <a:r>
              <a:rPr lang="ru-RU" b="1" dirty="0"/>
              <a:t> </a:t>
            </a:r>
            <a:r>
              <a:rPr lang="ru-RU" b="1" dirty="0" err="1"/>
              <a:t>пултарнă</a:t>
            </a:r>
            <a:r>
              <a:rPr lang="ru-RU" b="1" dirty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47149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3.Вара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мĕнпур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инкек-синкек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хурăн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çине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тиенчĕ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Пĕри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хуппине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вистенĕ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тепри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шывне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юхтарнă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Кĕçех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илемĕ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пĕтрĕ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йывăçăн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Ларать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вăл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халь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пуçне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усса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ытла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хурлăхлăн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ватă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йăмра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хÿтлĕхĕнчи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ыр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вăхăта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аса </a:t>
            </a:r>
            <a:r>
              <a:rPr lang="ru-RU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илсе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86388"/>
            <a:ext cx="8143932" cy="1143008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60000"/>
              </a:lnSpc>
            </a:pPr>
            <a:r>
              <a:rPr lang="ru-RU" dirty="0" smtClean="0"/>
              <a:t>-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Ватă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йăмрапа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çамрăк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хурăна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пурнăçра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камсемпе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танлаштарма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тăрăшнă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Чунра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вĕсем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мĕнле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шухăш-туйăм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çуратрĕç</a:t>
            </a:r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3396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err="1" smtClean="0">
                <a:latin typeface="Arial" pitchFamily="34" charset="0"/>
                <a:cs typeface="Arial" pitchFamily="34" charset="0"/>
              </a:rPr>
              <a:t>Пĕтĕмлетÿ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u="sng" dirty="0" err="1" smtClean="0">
                <a:latin typeface="Arial" pitchFamily="34" charset="0"/>
                <a:cs typeface="Arial" pitchFamily="34" charset="0"/>
              </a:rPr>
              <a:t>туни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D:\Documents and Settings\Ирина Васильевна\Мои документы\Мои рисунки\vizitkaklass_thumb_medium20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643182"/>
            <a:ext cx="1905000" cy="1981200"/>
          </a:xfrm>
          <a:prstGeom prst="rect">
            <a:avLst/>
          </a:prstGeom>
          <a:noFill/>
        </p:spPr>
      </p:pic>
      <p:graphicFrame>
        <p:nvGraphicFramePr>
          <p:cNvPr id="11" name="Схема 10"/>
          <p:cNvGraphicFramePr/>
          <p:nvPr/>
        </p:nvGraphicFramePr>
        <p:xfrm>
          <a:off x="1428728" y="1214422"/>
          <a:ext cx="619127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</TotalTime>
  <Words>271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Критикăлла шухăшлав технологийĕн мелĕсем</vt:lpstr>
      <vt:lpstr>Слайд 2</vt:lpstr>
      <vt:lpstr>                                                      </vt:lpstr>
      <vt:lpstr> Малаллине палăртни.  Панă сăмахсемпе тата сăмах майлашăвĕсемпе  усă курса сăввăн пулас сюжетне   йĕркелетпĕр:  Ват йăмра… Хурăн… Ача-пăча алхасса( выляса)… Кăçал йăмрана… Инкек-синкек( нуша, айăп)… Илемĕ пĕтрĕ… Ларать… Йăмра хÿтлĕхĕнче…                                                   </vt:lpstr>
      <vt:lpstr>Çын çынпа пурăнать.                                Ваттисен сăмахĕ </vt:lpstr>
      <vt:lpstr>Слайд 6</vt:lpstr>
      <vt:lpstr> 2.Ача-пăча, иртен-çÿрен е алхасса,  е ахальтен хурăн çине пăхса савăннă май  ялан кÿрентеретчĕç йăмрана.  Хурăн çине  ал  çĕклеме никам та хăяймастчĕ.  Кăçал тавралăх илемне ярать тесе,  касрĕç йăмрана.  </vt:lpstr>
      <vt:lpstr>3.Вара мĕнпур инкек-синкек  хурăн çине тиенчĕ.  Пĕри  ун хуппине вистенĕ, тепри  шывне юхтарнă.  Кĕçех илемĕ пĕтрĕ йывăçăн.  Ларать вăл халь пуçне усса  ытла та хурлăхлăн,  ватă йăмра хÿтлĕхĕнчи  ыр вăхăта аса илсе.  </vt:lpstr>
      <vt:lpstr>Слайд 9</vt:lpstr>
      <vt:lpstr>      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Критикăлла шухăшлав технологийĕн мелĕсем</dc:title>
  <dc:creator>Ирина Васильевна</dc:creator>
  <cp:lastModifiedBy>Ирина Васильевна</cp:lastModifiedBy>
  <cp:revision>15</cp:revision>
  <dcterms:created xsi:type="dcterms:W3CDTF">2012-09-06T22:40:05Z</dcterms:created>
  <dcterms:modified xsi:type="dcterms:W3CDTF">2012-09-07T01:34:52Z</dcterms:modified>
</cp:coreProperties>
</file>