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Наречие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789040"/>
            <a:ext cx="4392488" cy="1752600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ru-RU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Иванова Л.А., учитель русского языка и литературы ГБОУ СОШ № 28 ВО</a:t>
            </a:r>
          </a:p>
          <a:p>
            <a:pPr lvl="0">
              <a:defRPr/>
            </a:pPr>
            <a:r>
              <a:rPr lang="ru-RU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Санкт-Петербург</a:t>
            </a:r>
          </a:p>
          <a:p>
            <a:pPr algn="ctr">
              <a:spcBef>
                <a:spcPts val="0"/>
              </a:spcBef>
              <a:buNone/>
            </a:pP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Домашнее задание</a:t>
            </a:r>
            <a:endParaRPr lang="ru-RU" sz="3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060848"/>
            <a:ext cx="568863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Написать </a:t>
            </a: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сочинение-миниатюру на тему  «Наречия в моей речи»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endParaRPr lang="ru-RU" sz="2400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Подобрать </a:t>
            </a: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выразительные тексты с наречиями и выписать на карточки.</a:t>
            </a:r>
            <a:endParaRPr lang="ru-RU" sz="2400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9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008" y="1124744"/>
            <a:ext cx="5688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Наш язык и скромен, и богат,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В каждом слове скрыт чудесный клад.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Слово «высоко» произнеси –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И представишь сразу неба синь.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Вспомнится наречие «светло»,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И увидишь- солнышко взошло.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Если скажешь ты «темно»,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Сразу вечер постучит в окно.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Если скажешь « ароматно» ты,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Сразу вспомнишь ландыша цветы.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Ну а если скажешь ты «красиво»-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Пред тобою сразу вся Россия!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820891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7908" y="1118476"/>
            <a:ext cx="7272808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ЦЕЛИ: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 </a:t>
            </a: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овладение практическими навыками определения  роли наречий в художественном и публицистическом текстах,   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создание условий для исследовательской деятельности учащихся;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обогащение синтаксического строя  речи наречиями, делающими высказывание более точным, выразительным;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развитие связной письменной речи учащихся. </a:t>
            </a:r>
            <a:endParaRPr lang="ru-RU" sz="2400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754" y="610071"/>
            <a:ext cx="3992563" cy="101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328" y="720935"/>
            <a:ext cx="7200800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36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ЗНАТЬ: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36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признаки </a:t>
            </a:r>
            <a:r>
              <a:rPr lang="ru-RU" sz="36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наречия,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36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разряды наречий</a:t>
            </a:r>
            <a:r>
              <a:rPr lang="ru-RU" sz="4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32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УМЕТЬ: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32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</a:t>
            </a:r>
            <a:r>
              <a:rPr lang="ru-RU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находить наречия в тексте,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определять роль наречий в тексте.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endParaRPr lang="ru-RU" sz="4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endParaRPr lang="ru-RU" sz="4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39032" y="692696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Сильный, переливчатый, звонкий крик раздался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внезапно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над нами и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тотчас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повторился уже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немного впереди .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Крупные, красивые птицы летели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треугольником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резко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редко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махая выпуклыми крыльями.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Туго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вытянув голову и ноги,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круто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выставив грудь, они стремились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неудержимо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до того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быстро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что воздух свистал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вокруг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Чудно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было видеть на такой вышине, в таком удалении от всего живого такую горячую, сильную жизнь, такую неуклонную волю. Не переставая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победоносно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рассекать пространство, журавли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изредка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перекликались с передовыми товарищами, с вожаком, и было что-то гордое, важное, что-то </a:t>
            </a:r>
            <a:r>
              <a:rPr lang="ru-RU" sz="24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несокрушимо 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самоуверенное в этом подоблачном разговоре</a:t>
            </a: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(И.С. Тургенев)</a:t>
            </a:r>
            <a:endParaRPr lang="ru-RU" sz="2400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81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9296" y="1268760"/>
            <a:ext cx="769113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__________ ночью пошёл дождь. Он ________ стучал в окна, __________ шумел в густой листве деревьев, __________ журчал в водосточных трубах. _______ он затихал, и _________ слышно было, как крупные дождевые капли ______ и _______ падают в бочку, стоявшую под окном. _______, как бы набравшись сил, дождь ________ начинал лить густым потоками. (</a:t>
            </a:r>
            <a:r>
              <a:rPr lang="ru-RU" sz="2400" i="1" kern="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Л.Лагин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Слова для вставки:</a:t>
            </a:r>
            <a:r>
              <a:rPr lang="ru-RU" sz="2400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поздно, потом, весело, иногда, деловито, тогда, снова, звонко, лихо.</a:t>
            </a:r>
            <a:endParaRPr lang="ru-RU" sz="2400" i="1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077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988840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r>
              <a:rPr lang="ru-RU" sz="2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Поздно ночью пошёл дождь. Он деловито стучал в окна, весело шумел в густой листве деревьев, звонко журчал в водосточных трубах.  Иногда он затихал, и  тогда слышно было, как крупные дождевые капли  солидно и лихо падают в бочку, стоявшую под окном. Потом, как бы набравшись сил, дождь  снова начинал лить густыми потоками.</a:t>
            </a:r>
            <a:endParaRPr lang="ru-RU" sz="2400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24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060848"/>
            <a:ext cx="6624736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На солнце тепло, а возле матери хорошо.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Яблоко от яблони недалеко падает.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Завистливое око видит далеко.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Тяжело молоту -  тяжело и наковальне.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Тише едешь – дальше будешь.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Подальше положишь – поближе возьмёшь.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Не стыдно не знать, стыдно не учиться.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4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 Дальше земли не упадёшь.</a:t>
            </a:r>
            <a:endParaRPr lang="ru-RU" sz="2400" b="1" i="1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353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08216" y="1556792"/>
            <a:ext cx="6768752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8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Русский язык необыкновенно богат наречиями, которые делают нашу речь точной, образной, выразительной.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 typeface="Wingdings" pitchFamily="2" charset="2"/>
              <a:buChar char="§"/>
            </a:pPr>
            <a:endParaRPr lang="ru-RU" sz="2800" b="1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ru-RU" sz="28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Наречие – особенная часть речи: и трудная, и интересная, а еще она </a:t>
            </a:r>
            <a:r>
              <a:rPr lang="ru-RU" sz="28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живописует </a:t>
            </a:r>
            <a:r>
              <a:rPr lang="ru-RU" sz="28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глагол.</a:t>
            </a:r>
            <a:endParaRPr lang="ru-RU" sz="2800" b="1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968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482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Саныч</cp:lastModifiedBy>
  <cp:revision>6</cp:revision>
  <dcterms:created xsi:type="dcterms:W3CDTF">2013-08-20T23:50:31Z</dcterms:created>
  <dcterms:modified xsi:type="dcterms:W3CDTF">2014-10-21T12:51:19Z</dcterms:modified>
</cp:coreProperties>
</file>