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2" r:id="rId4"/>
    <p:sldId id="266" r:id="rId5"/>
    <p:sldId id="267" r:id="rId6"/>
    <p:sldId id="260" r:id="rId7"/>
    <p:sldId id="264" r:id="rId8"/>
    <p:sldId id="265" r:id="rId9"/>
    <p:sldId id="259" r:id="rId10"/>
    <p:sldId id="261" r:id="rId11"/>
    <p:sldId id="257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9" d="100"/>
        <a:sy n="49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272A-CCE8-4F0F-89D4-C5719C18A08D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B95-1A3F-475C-9DE3-B9C8971644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272A-CCE8-4F0F-89D4-C5719C18A08D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B95-1A3F-475C-9DE3-B9C8971644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272A-CCE8-4F0F-89D4-C5719C18A08D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B95-1A3F-475C-9DE3-B9C8971644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272A-CCE8-4F0F-89D4-C5719C18A08D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B95-1A3F-475C-9DE3-B9C8971644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272A-CCE8-4F0F-89D4-C5719C18A08D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B95-1A3F-475C-9DE3-B9C8971644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272A-CCE8-4F0F-89D4-C5719C18A08D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B95-1A3F-475C-9DE3-B9C8971644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272A-CCE8-4F0F-89D4-C5719C18A08D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B95-1A3F-475C-9DE3-B9C8971644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272A-CCE8-4F0F-89D4-C5719C18A08D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B95-1A3F-475C-9DE3-B9C8971644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272A-CCE8-4F0F-89D4-C5719C18A08D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B95-1A3F-475C-9DE3-B9C8971644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272A-CCE8-4F0F-89D4-C5719C18A08D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B95-1A3F-475C-9DE3-B9C8971644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272A-CCE8-4F0F-89D4-C5719C18A08D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B95-1A3F-475C-9DE3-B9C8971644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1272A-CCE8-4F0F-89D4-C5719C18A08D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4B95-1A3F-475C-9DE3-B9C8971644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:\презентации фон\vfif\маша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632271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_Timer Bashkir" pitchFamily="18" charset="0"/>
              </a:rPr>
              <a:t>Благовар </a:t>
            </a:r>
            <a:r>
              <a:rPr lang="ru-RU" b="1" dirty="0" smtClean="0">
                <a:solidFill>
                  <a:srgbClr val="C00000"/>
                </a:solidFill>
                <a:latin typeface="a_Timer Bashkir" pitchFamily="18" charset="0"/>
              </a:rPr>
              <a:t>районы</a:t>
            </a:r>
            <a:br>
              <a:rPr lang="ru-RU" b="1" dirty="0" smtClean="0">
                <a:solidFill>
                  <a:srgbClr val="C00000"/>
                </a:solidFill>
                <a:latin typeface="a_Timer Bashkir" pitchFamily="18" charset="0"/>
              </a:rPr>
            </a:br>
            <a:r>
              <a:rPr lang="ru-RU" b="1" dirty="0" err="1" smtClean="0">
                <a:solidFill>
                  <a:srgbClr val="C00000"/>
                </a:solidFill>
                <a:latin typeface="a_Timer Bashkir" pitchFamily="18" charset="0"/>
              </a:rPr>
              <a:t>Һарайлы</a:t>
            </a:r>
            <a:r>
              <a:rPr lang="ru-RU" b="1" dirty="0" smtClean="0">
                <a:solidFill>
                  <a:srgbClr val="C00000"/>
                </a:solidFill>
                <a:latin typeface="a_Timer Bashkir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a_Timer Bashkir" pitchFamily="18" charset="0"/>
              </a:rPr>
              <a:t>төп</a:t>
            </a:r>
            <a:r>
              <a:rPr lang="ru-RU" b="1" dirty="0" smtClean="0">
                <a:solidFill>
                  <a:srgbClr val="C00000"/>
                </a:solidFill>
                <a:latin typeface="a_Timer Bashkir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a_Timer Bashkir" pitchFamily="18" charset="0"/>
              </a:rPr>
              <a:t>дөйөм</a:t>
            </a:r>
            <a:r>
              <a:rPr lang="ru-RU" b="1" dirty="0" smtClean="0">
                <a:solidFill>
                  <a:srgbClr val="C00000"/>
                </a:solidFill>
                <a:latin typeface="a_Timer Bashkir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a_Timer Bashkir" pitchFamily="18" charset="0"/>
              </a:rPr>
              <a:t>белем</a:t>
            </a:r>
            <a:r>
              <a:rPr lang="ru-RU" b="1" dirty="0" smtClean="0">
                <a:solidFill>
                  <a:srgbClr val="C00000"/>
                </a:solidFill>
                <a:latin typeface="a_Timer Bashkir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_Timer Bashkir" pitchFamily="18" charset="0"/>
              </a:rPr>
            </a:br>
            <a:r>
              <a:rPr lang="ru-RU" b="1" dirty="0" err="1" smtClean="0">
                <a:solidFill>
                  <a:srgbClr val="C00000"/>
                </a:solidFill>
                <a:latin typeface="a_Timer Bashkir" pitchFamily="18" charset="0"/>
              </a:rPr>
              <a:t>биреү</a:t>
            </a:r>
            <a:r>
              <a:rPr lang="ru-RU" b="1" dirty="0" smtClean="0">
                <a:solidFill>
                  <a:srgbClr val="C00000"/>
                </a:solidFill>
                <a:latin typeface="a_Timer Bashkir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a_Timer Bashkir" pitchFamily="18" charset="0"/>
              </a:rPr>
              <a:t>мәктәбенең</a:t>
            </a:r>
            <a:r>
              <a:rPr lang="ru-RU" b="1" dirty="0" smtClean="0">
                <a:solidFill>
                  <a:srgbClr val="C00000"/>
                </a:solidFill>
                <a:latin typeface="a_Timer Bashkir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a_Timer Bashkir" pitchFamily="18" charset="0"/>
              </a:rPr>
              <a:t>башҡорт</a:t>
            </a:r>
            <a:r>
              <a:rPr lang="ru-RU" b="1" dirty="0" smtClean="0">
                <a:solidFill>
                  <a:srgbClr val="C00000"/>
                </a:solidFill>
                <a:latin typeface="a_Timer Bashkir" pitchFamily="18" charset="0"/>
              </a:rPr>
              <a:t> теле </a:t>
            </a:r>
            <a:r>
              <a:rPr lang="ru-RU" b="1" dirty="0" err="1" smtClean="0">
                <a:solidFill>
                  <a:srgbClr val="C00000"/>
                </a:solidFill>
                <a:latin typeface="a_Timer Bashkir" pitchFamily="18" charset="0"/>
              </a:rPr>
              <a:t>һәм</a:t>
            </a:r>
            <a:r>
              <a:rPr lang="ru-RU" b="1" dirty="0" smtClean="0">
                <a:solidFill>
                  <a:srgbClr val="C00000"/>
                </a:solidFill>
                <a:latin typeface="a_Timer Bashkir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a_Timer Bashkir" pitchFamily="18" charset="0"/>
              </a:rPr>
              <a:t>әҙәбиәте</a:t>
            </a:r>
            <a:r>
              <a:rPr lang="ru-RU" b="1" dirty="0" smtClean="0">
                <a:solidFill>
                  <a:srgbClr val="C00000"/>
                </a:solidFill>
                <a:latin typeface="a_Timer Bashkir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a_Timer Bashkir" pitchFamily="18" charset="0"/>
              </a:rPr>
              <a:t>уҡытыусыһы</a:t>
            </a:r>
            <a:r>
              <a:rPr lang="ru-RU" b="1" dirty="0" smtClean="0">
                <a:solidFill>
                  <a:srgbClr val="C00000"/>
                </a:solidFill>
                <a:latin typeface="a_Timer Bashkir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_Timer Bashkir" pitchFamily="18" charset="0"/>
              </a:rPr>
            </a:br>
            <a:r>
              <a:rPr lang="ru-RU" b="1" dirty="0" err="1" smtClean="0">
                <a:solidFill>
                  <a:srgbClr val="C00000"/>
                </a:solidFill>
                <a:latin typeface="a_Timer Bashkir" pitchFamily="18" charset="0"/>
              </a:rPr>
              <a:t>Насирова</a:t>
            </a:r>
            <a:r>
              <a:rPr lang="ru-RU" b="1" dirty="0" smtClean="0">
                <a:solidFill>
                  <a:srgbClr val="C00000"/>
                </a:solidFill>
                <a:latin typeface="a_Timer Bashkir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a_Timer Bashkir" pitchFamily="18" charset="0"/>
              </a:rPr>
              <a:t>Менәүрә</a:t>
            </a:r>
            <a:r>
              <a:rPr lang="ru-RU" b="1" dirty="0" smtClean="0">
                <a:solidFill>
                  <a:srgbClr val="C00000"/>
                </a:solidFill>
                <a:latin typeface="a_Timer Bashkir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a_Timer Bashkir" pitchFamily="18" charset="0"/>
              </a:rPr>
              <a:t>Абдулхай</a:t>
            </a:r>
            <a:r>
              <a:rPr lang="ru-RU" b="1" dirty="0" smtClean="0">
                <a:solidFill>
                  <a:srgbClr val="C00000"/>
                </a:solidFill>
                <a:latin typeface="a_Timer Bashkir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a_Timer Bashkir" pitchFamily="18" charset="0"/>
              </a:rPr>
              <a:t>ҡыҙының</a:t>
            </a:r>
            <a:r>
              <a:rPr lang="ru-RU" b="1" dirty="0" smtClean="0">
                <a:solidFill>
                  <a:srgbClr val="C00000"/>
                </a:solidFill>
                <a:latin typeface="a_Timer Bashkir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a_Timer Bashkir" pitchFamily="18" charset="0"/>
              </a:rPr>
              <a:t>эше</a:t>
            </a:r>
            <a:r>
              <a:rPr lang="ru-RU" b="1" dirty="0" smtClean="0">
                <a:solidFill>
                  <a:srgbClr val="C00000"/>
                </a:solidFill>
                <a:latin typeface="a_Timer Bashkir" pitchFamily="18" charset="0"/>
              </a:rPr>
              <a:t>.</a:t>
            </a:r>
            <a:endParaRPr lang="ru-RU" b="1" dirty="0">
              <a:solidFill>
                <a:srgbClr val="C00000"/>
              </a:solidFill>
              <a:latin typeface="a_Timer Bashkir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презентации фон\vfif\маша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36904" cy="6322714"/>
          </a:xfrm>
        </p:spPr>
        <p:txBody>
          <a:bodyPr>
            <a:normAutofit/>
          </a:bodyPr>
          <a:lstStyle/>
          <a:p>
            <a:r>
              <a:rPr lang="be-BY" b="1" dirty="0">
                <a:solidFill>
                  <a:srgbClr val="00B050"/>
                </a:solidFill>
                <a:latin typeface="a_Timer Bashkir" pitchFamily="18" charset="0"/>
              </a:rPr>
              <a:t>йән-</a:t>
            </a:r>
            <a:r>
              <a:rPr lang="be-BY" b="1" dirty="0">
                <a:solidFill>
                  <a:srgbClr val="0070C0"/>
                </a:solidFill>
                <a:latin typeface="a_Timer Bashkir" pitchFamily="18" charset="0"/>
              </a:rPr>
              <a:t>душа</a:t>
            </a:r>
            <a:r>
              <a:rPr lang="ru-RU" b="1" dirty="0">
                <a:solidFill>
                  <a:srgbClr val="00B050"/>
                </a:solidFill>
                <a:latin typeface="a_Timer Bashkir" pitchFamily="18" charset="0"/>
              </a:rPr>
              <a:t/>
            </a:r>
            <a:br>
              <a:rPr lang="ru-RU" b="1" dirty="0">
                <a:solidFill>
                  <a:srgbClr val="00B050"/>
                </a:solidFill>
                <a:latin typeface="a_Timer Bashkir" pitchFamily="18" charset="0"/>
              </a:rPr>
            </a:br>
            <a:r>
              <a:rPr lang="be-BY" b="1" dirty="0">
                <a:solidFill>
                  <a:srgbClr val="00B050"/>
                </a:solidFill>
                <a:latin typeface="a_Timer Bashkir" pitchFamily="18" charset="0"/>
              </a:rPr>
              <a:t>тынғы-</a:t>
            </a:r>
            <a:r>
              <a:rPr lang="be-BY" b="1" dirty="0">
                <a:solidFill>
                  <a:srgbClr val="0070C0"/>
                </a:solidFill>
                <a:latin typeface="a_Timer Bashkir" pitchFamily="18" charset="0"/>
              </a:rPr>
              <a:t>спокойствие</a:t>
            </a:r>
            <a:r>
              <a:rPr lang="ru-RU" b="1" dirty="0">
                <a:solidFill>
                  <a:srgbClr val="00B050"/>
                </a:solidFill>
                <a:latin typeface="a_Timer Bashkir" pitchFamily="18" charset="0"/>
              </a:rPr>
              <a:t/>
            </a:r>
            <a:br>
              <a:rPr lang="ru-RU" b="1" dirty="0">
                <a:solidFill>
                  <a:srgbClr val="00B050"/>
                </a:solidFill>
                <a:latin typeface="a_Timer Bashkir" pitchFamily="18" charset="0"/>
              </a:rPr>
            </a:br>
            <a:r>
              <a:rPr lang="be-BY" b="1" dirty="0">
                <a:solidFill>
                  <a:srgbClr val="00B050"/>
                </a:solidFill>
                <a:latin typeface="a_Timer Bashkir" pitchFamily="18" charset="0"/>
              </a:rPr>
              <a:t> </a:t>
            </a:r>
            <a:r>
              <a:rPr lang="be-BY" b="1" dirty="0" smtClean="0">
                <a:solidFill>
                  <a:srgbClr val="00B050"/>
                </a:solidFill>
                <a:latin typeface="a_Timer Bashkir" pitchFamily="18" charset="0"/>
              </a:rPr>
              <a:t>һөйөнсө – </a:t>
            </a:r>
            <a:r>
              <a:rPr lang="be-BY" b="1" dirty="0" smtClean="0">
                <a:solidFill>
                  <a:srgbClr val="0070C0"/>
                </a:solidFill>
                <a:latin typeface="a_Timer Bashkir" pitchFamily="18" charset="0"/>
              </a:rPr>
              <a:t>хорошая новость</a:t>
            </a:r>
            <a:r>
              <a:rPr lang="ru-RU" b="1" dirty="0">
                <a:solidFill>
                  <a:srgbClr val="00B050"/>
                </a:solidFill>
                <a:latin typeface="a_Timer Bashkir" pitchFamily="18" charset="0"/>
              </a:rPr>
              <a:t/>
            </a:r>
            <a:br>
              <a:rPr lang="ru-RU" b="1" dirty="0">
                <a:solidFill>
                  <a:srgbClr val="00B050"/>
                </a:solidFill>
                <a:latin typeface="a_Timer Bashkir" pitchFamily="18" charset="0"/>
              </a:rPr>
            </a:br>
            <a:r>
              <a:rPr lang="be-BY" b="1" dirty="0">
                <a:solidFill>
                  <a:srgbClr val="00B050"/>
                </a:solidFill>
                <a:latin typeface="a_Timer Bashkir" pitchFamily="18" charset="0"/>
              </a:rPr>
              <a:t>һыҡтанма- </a:t>
            </a:r>
            <a:r>
              <a:rPr lang="be-BY" b="1" dirty="0">
                <a:solidFill>
                  <a:srgbClr val="0070C0"/>
                </a:solidFill>
                <a:latin typeface="a_Timer Bashkir" pitchFamily="18" charset="0"/>
              </a:rPr>
              <a:t>не </a:t>
            </a:r>
            <a:r>
              <a:rPr lang="be-BY" b="1" dirty="0" smtClean="0">
                <a:solidFill>
                  <a:srgbClr val="0070C0"/>
                </a:solidFill>
                <a:latin typeface="a_Timer Bashkir" pitchFamily="18" charset="0"/>
              </a:rPr>
              <a:t>печалься</a:t>
            </a:r>
            <a:r>
              <a:rPr lang="ru-RU" b="1" dirty="0">
                <a:solidFill>
                  <a:srgbClr val="00B050"/>
                </a:solidFill>
                <a:latin typeface="a_Timer Bashkir" pitchFamily="18" charset="0"/>
              </a:rPr>
              <a:t/>
            </a:r>
            <a:br>
              <a:rPr lang="ru-RU" b="1" dirty="0">
                <a:solidFill>
                  <a:srgbClr val="00B050"/>
                </a:solidFill>
                <a:latin typeface="a_Timer Bashkir" pitchFamily="18" charset="0"/>
              </a:rPr>
            </a:br>
            <a:r>
              <a:rPr lang="be-BY" b="1" dirty="0">
                <a:solidFill>
                  <a:srgbClr val="00B050"/>
                </a:solidFill>
                <a:latin typeface="a_Timer Bashkir" pitchFamily="18" charset="0"/>
              </a:rPr>
              <a:t>әрәм- </a:t>
            </a:r>
            <a:r>
              <a:rPr lang="be-BY" b="1" dirty="0">
                <a:solidFill>
                  <a:srgbClr val="0070C0"/>
                </a:solidFill>
                <a:latin typeface="a_Timer Bashkir" pitchFamily="18" charset="0"/>
              </a:rPr>
              <a:t>понапрасну</a:t>
            </a:r>
            <a:r>
              <a:rPr lang="ru-RU" b="1" dirty="0">
                <a:solidFill>
                  <a:srgbClr val="00B050"/>
                </a:solidFill>
                <a:latin typeface="a_Timer Bashkir" pitchFamily="18" charset="0"/>
              </a:rPr>
              <a:t/>
            </a:r>
            <a:br>
              <a:rPr lang="ru-RU" b="1" dirty="0">
                <a:solidFill>
                  <a:srgbClr val="00B050"/>
                </a:solidFill>
                <a:latin typeface="a_Timer Bashkir" pitchFamily="18" charset="0"/>
              </a:rPr>
            </a:br>
            <a:r>
              <a:rPr lang="be-BY" b="1" dirty="0">
                <a:solidFill>
                  <a:srgbClr val="00B050"/>
                </a:solidFill>
                <a:latin typeface="a_Timer Bashkir" pitchFamily="18" charset="0"/>
              </a:rPr>
              <a:t>аңҡыр- </a:t>
            </a:r>
            <a:r>
              <a:rPr lang="be-BY" b="1" dirty="0">
                <a:solidFill>
                  <a:srgbClr val="0070C0"/>
                </a:solidFill>
                <a:latin typeface="a_Timer Bashkir" pitchFamily="18" charset="0"/>
              </a:rPr>
              <a:t>запахнет</a:t>
            </a:r>
            <a:r>
              <a:rPr lang="ru-RU" b="1" dirty="0">
                <a:solidFill>
                  <a:srgbClr val="00B050"/>
                </a:solidFill>
                <a:latin typeface="a_Timer Bashkir" pitchFamily="18" charset="0"/>
              </a:rPr>
              <a:t/>
            </a:r>
            <a:br>
              <a:rPr lang="ru-RU" b="1" dirty="0">
                <a:solidFill>
                  <a:srgbClr val="00B050"/>
                </a:solidFill>
                <a:latin typeface="a_Timer Bashkir" pitchFamily="18" charset="0"/>
              </a:rPr>
            </a:br>
            <a:endParaRPr lang="ru-RU" b="1" dirty="0">
              <a:solidFill>
                <a:srgbClr val="00B050"/>
              </a:solidFill>
              <a:latin typeface="a_Timer Bashkir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презентации фон\фо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5818658"/>
          </a:xfrm>
        </p:spPr>
        <p:txBody>
          <a:bodyPr/>
          <a:lstStyle/>
          <a:p>
            <a:r>
              <a:rPr lang="be-BY" b="1" dirty="0" smtClean="0">
                <a:solidFill>
                  <a:srgbClr val="FFFF00"/>
                </a:solidFill>
                <a:latin typeface="a_Timer Bashkir" pitchFamily="18" charset="0"/>
              </a:rPr>
              <a:t>Өйгә эш.</a:t>
            </a:r>
            <a:r>
              <a:rPr lang="be-BY" b="1" dirty="0" smtClean="0">
                <a:solidFill>
                  <a:srgbClr val="C00000"/>
                </a:solidFill>
                <a:latin typeface="a_Timer Bashkir" pitchFamily="18" charset="0"/>
              </a:rPr>
              <a:t/>
            </a:r>
            <a:br>
              <a:rPr lang="be-BY" b="1" dirty="0" smtClean="0">
                <a:solidFill>
                  <a:srgbClr val="C00000"/>
                </a:solidFill>
                <a:latin typeface="a_Timer Bashkir" pitchFamily="18" charset="0"/>
              </a:rPr>
            </a:br>
            <a:r>
              <a:rPr lang="be-BY" b="1" dirty="0" smtClean="0">
                <a:solidFill>
                  <a:srgbClr val="C00000"/>
                </a:solidFill>
                <a:latin typeface="a_Timer Bashkir" pitchFamily="18" charset="0"/>
              </a:rPr>
              <a:t>”Көҙгө </a:t>
            </a:r>
            <a:r>
              <a:rPr lang="be-BY" b="1" dirty="0">
                <a:solidFill>
                  <a:srgbClr val="C00000"/>
                </a:solidFill>
                <a:latin typeface="a_Timer Bashkir" pitchFamily="18" charset="0"/>
              </a:rPr>
              <a:t>ямғыр “ шиғырын тасуири уҡырға өйрәнергә, </a:t>
            </a:r>
            <a:r>
              <a:rPr lang="be-BY" b="1" dirty="0" smtClean="0">
                <a:solidFill>
                  <a:srgbClr val="C00000"/>
                </a:solidFill>
                <a:latin typeface="a_Timer Bashkir" pitchFamily="18" charset="0"/>
              </a:rPr>
              <a:t/>
            </a:r>
            <a:br>
              <a:rPr lang="be-BY" b="1" dirty="0" smtClean="0">
                <a:solidFill>
                  <a:srgbClr val="C00000"/>
                </a:solidFill>
                <a:latin typeface="a_Timer Bashkir" pitchFamily="18" charset="0"/>
              </a:rPr>
            </a:br>
            <a:r>
              <a:rPr lang="be-BY" b="1" dirty="0" smtClean="0">
                <a:solidFill>
                  <a:srgbClr val="C00000"/>
                </a:solidFill>
                <a:latin typeface="a_Timer Bashkir" pitchFamily="18" charset="0"/>
              </a:rPr>
              <a:t>көҙ </a:t>
            </a:r>
            <a:r>
              <a:rPr lang="be-BY" b="1" dirty="0">
                <a:solidFill>
                  <a:srgbClr val="C00000"/>
                </a:solidFill>
                <a:latin typeface="a_Timer Bashkir" pitchFamily="18" charset="0"/>
              </a:rPr>
              <a:t>тураһында </a:t>
            </a:r>
            <a:r>
              <a:rPr lang="be-BY" b="1" dirty="0" smtClean="0">
                <a:solidFill>
                  <a:srgbClr val="C00000"/>
                </a:solidFill>
                <a:latin typeface="a_Timer Bashkir" pitchFamily="18" charset="0"/>
              </a:rPr>
              <a:t/>
            </a:r>
            <a:br>
              <a:rPr lang="be-BY" b="1" dirty="0" smtClean="0">
                <a:solidFill>
                  <a:srgbClr val="C00000"/>
                </a:solidFill>
                <a:latin typeface="a_Timer Bashkir" pitchFamily="18" charset="0"/>
              </a:rPr>
            </a:br>
            <a:r>
              <a:rPr lang="be-BY" b="1" dirty="0" smtClean="0">
                <a:solidFill>
                  <a:srgbClr val="C00000"/>
                </a:solidFill>
                <a:latin typeface="a_Timer Bashkir" pitchFamily="18" charset="0"/>
              </a:rPr>
              <a:t>бәләкәй </a:t>
            </a:r>
            <a:r>
              <a:rPr lang="be-BY" b="1" dirty="0">
                <a:solidFill>
                  <a:srgbClr val="C00000"/>
                </a:solidFill>
                <a:latin typeface="a_Timer Bashkir" pitchFamily="18" charset="0"/>
              </a:rPr>
              <a:t>хикәйә </a:t>
            </a:r>
            <a:r>
              <a:rPr lang="be-BY" b="1" dirty="0" smtClean="0">
                <a:solidFill>
                  <a:srgbClr val="C00000"/>
                </a:solidFill>
                <a:latin typeface="a_Timer Bashkir" pitchFamily="18" charset="0"/>
              </a:rPr>
              <a:t/>
            </a:r>
            <a:br>
              <a:rPr lang="be-BY" b="1" dirty="0" smtClean="0">
                <a:solidFill>
                  <a:srgbClr val="C00000"/>
                </a:solidFill>
                <a:latin typeface="a_Timer Bashkir" pitchFamily="18" charset="0"/>
              </a:rPr>
            </a:br>
            <a:r>
              <a:rPr lang="be-BY" b="1" dirty="0" smtClean="0">
                <a:solidFill>
                  <a:srgbClr val="C00000"/>
                </a:solidFill>
                <a:latin typeface="a_Timer Bashkir" pitchFamily="18" charset="0"/>
              </a:rPr>
              <a:t>яҙып </a:t>
            </a:r>
            <a:r>
              <a:rPr lang="be-BY" b="1" dirty="0">
                <a:solidFill>
                  <a:srgbClr val="C00000"/>
                </a:solidFill>
                <a:latin typeface="a_Timer Bashkir" pitchFamily="18" charset="0"/>
              </a:rPr>
              <a:t>килергә.</a:t>
            </a:r>
            <a:r>
              <a:rPr lang="ru-RU" b="1" dirty="0">
                <a:solidFill>
                  <a:srgbClr val="C00000"/>
                </a:solidFill>
                <a:latin typeface="a_Timer Bashkir" pitchFamily="18" charset="0"/>
              </a:rPr>
              <a:t/>
            </a:r>
            <a:br>
              <a:rPr lang="ru-RU" b="1" dirty="0">
                <a:solidFill>
                  <a:srgbClr val="C00000"/>
                </a:solidFill>
                <a:latin typeface="a_Timer Bashkir" pitchFamily="18" charset="0"/>
              </a:rPr>
            </a:br>
            <a:endParaRPr lang="ru-RU" b="1" dirty="0">
              <a:solidFill>
                <a:srgbClr val="C00000"/>
              </a:solidFill>
              <a:latin typeface="a_Timer Bashkir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.8TIC93BZMRQGVDM.000\Desktop\презентации фон\Новая папка\238648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32656"/>
            <a:ext cx="5832648" cy="4464496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797152"/>
            <a:ext cx="8229600" cy="1512168"/>
          </a:xfrm>
        </p:spPr>
        <p:txBody>
          <a:bodyPr>
            <a:normAutofit/>
          </a:bodyPr>
          <a:lstStyle/>
          <a:p>
            <a:r>
              <a:rPr lang="be-BY" sz="6600" b="1" dirty="0" smtClean="0">
                <a:solidFill>
                  <a:srgbClr val="00B050"/>
                </a:solidFill>
                <a:latin typeface="a_Timer Bashkir" pitchFamily="18" charset="0"/>
              </a:rPr>
              <a:t>Һау булығыҙ!</a:t>
            </a:r>
            <a:endParaRPr lang="ru-RU" sz="6600" b="1" dirty="0">
              <a:solidFill>
                <a:srgbClr val="00B050"/>
              </a:solidFill>
              <a:latin typeface="a_Timer Bashkir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презентации фон\Новая папка\фон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414792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132856"/>
            <a:ext cx="8229600" cy="4104456"/>
          </a:xfrm>
        </p:spPr>
        <p:txBody>
          <a:bodyPr>
            <a:normAutofit/>
          </a:bodyPr>
          <a:lstStyle/>
          <a:p>
            <a:r>
              <a:rPr lang="be-BY" sz="7200" b="1" dirty="0" smtClean="0">
                <a:solidFill>
                  <a:srgbClr val="0070C0"/>
                </a:solidFill>
                <a:latin typeface="a_Timer Bashkir" pitchFamily="18" charset="0"/>
              </a:rPr>
              <a:t>Зәйнәб Биишева</a:t>
            </a:r>
            <a:r>
              <a:rPr lang="ru-RU" sz="7200" b="1" dirty="0" smtClean="0">
                <a:solidFill>
                  <a:srgbClr val="0070C0"/>
                </a:solidFill>
                <a:latin typeface="a_Timer Bashkir" pitchFamily="18" charset="0"/>
              </a:rPr>
              <a:t> </a:t>
            </a:r>
            <a:r>
              <a:rPr lang="ru-RU" sz="7200" dirty="0" smtClean="0">
                <a:solidFill>
                  <a:srgbClr val="0070C0"/>
                </a:solidFill>
                <a:latin typeface="a_Timer Bashkir" pitchFamily="18" charset="0"/>
              </a:rPr>
              <a:t/>
            </a:r>
            <a:br>
              <a:rPr lang="ru-RU" sz="7200" dirty="0" smtClean="0">
                <a:solidFill>
                  <a:srgbClr val="0070C0"/>
                </a:solidFill>
                <a:latin typeface="a_Timer Bashkir" pitchFamily="18" charset="0"/>
              </a:rPr>
            </a:br>
            <a:r>
              <a:rPr lang="ru-RU" sz="7200" b="1" dirty="0" smtClean="0">
                <a:solidFill>
                  <a:srgbClr val="00B050"/>
                </a:solidFill>
                <a:latin typeface="a_Timer Bashkir" pitchFamily="18" charset="0"/>
              </a:rPr>
              <a:t>«</a:t>
            </a:r>
            <a:r>
              <a:rPr lang="ru-RU" sz="7200" b="1" dirty="0" err="1" smtClean="0">
                <a:solidFill>
                  <a:srgbClr val="00B050"/>
                </a:solidFill>
                <a:latin typeface="a_Timer Bashkir" pitchFamily="18" charset="0"/>
              </a:rPr>
              <a:t>Көҙгө</a:t>
            </a:r>
            <a:r>
              <a:rPr lang="ru-RU" sz="7200" b="1" dirty="0" smtClean="0">
                <a:solidFill>
                  <a:srgbClr val="00B050"/>
                </a:solidFill>
                <a:latin typeface="a_Timer Bashkir" pitchFamily="18" charset="0"/>
              </a:rPr>
              <a:t> </a:t>
            </a:r>
            <a:r>
              <a:rPr lang="ru-RU" sz="7200" b="1" dirty="0" err="1" smtClean="0">
                <a:solidFill>
                  <a:srgbClr val="00B050"/>
                </a:solidFill>
                <a:latin typeface="a_Timer Bashkir" pitchFamily="18" charset="0"/>
              </a:rPr>
              <a:t>ямғыр</a:t>
            </a:r>
            <a:r>
              <a:rPr lang="ru-RU" sz="7200" b="1" dirty="0" smtClean="0">
                <a:solidFill>
                  <a:srgbClr val="00B050"/>
                </a:solidFill>
                <a:latin typeface="a_Timer Bashkir" pitchFamily="18" charset="0"/>
              </a:rPr>
              <a:t>» </a:t>
            </a:r>
            <a:r>
              <a:rPr lang="be-BY" sz="7200" dirty="0" smtClean="0">
                <a:solidFill>
                  <a:srgbClr val="0070C0"/>
                </a:solidFill>
                <a:latin typeface="a_Timer Bashkir" pitchFamily="18" charset="0"/>
              </a:rPr>
              <a:t/>
            </a:r>
            <a:br>
              <a:rPr lang="be-BY" sz="7200" dirty="0" smtClean="0">
                <a:solidFill>
                  <a:srgbClr val="0070C0"/>
                </a:solidFill>
                <a:latin typeface="a_Timer Bashkir" pitchFamily="18" charset="0"/>
              </a:rPr>
            </a:br>
            <a:endParaRPr lang="ru-RU" sz="7200" dirty="0">
              <a:solidFill>
                <a:srgbClr val="0070C0"/>
              </a:solidFill>
              <a:latin typeface="a_Timer Bashkir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:\презентации фон\vfif\маша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03848" y="274638"/>
            <a:ext cx="5940152" cy="5818658"/>
          </a:xfrm>
        </p:spPr>
        <p:txBody>
          <a:bodyPr>
            <a:normAutofit/>
          </a:bodyPr>
          <a:lstStyle/>
          <a:p>
            <a:r>
              <a:rPr lang="be-BY" b="1" dirty="0"/>
              <a:t>Ҡырҙар буш </a:t>
            </a:r>
            <a:r>
              <a:rPr lang="be-BY" b="1" dirty="0" smtClean="0"/>
              <a:t>ҡала,</a:t>
            </a:r>
            <a:r>
              <a:rPr lang="ru-RU" b="1" dirty="0" smtClean="0"/>
              <a:t> </a:t>
            </a:r>
            <a:r>
              <a:rPr lang="be-BY" b="1" dirty="0" smtClean="0"/>
              <a:t>Ямғырҙар </a:t>
            </a:r>
            <a:r>
              <a:rPr lang="be-BY" b="1" dirty="0"/>
              <a:t>яуа,</a:t>
            </a:r>
            <a:r>
              <a:rPr lang="ru-RU" b="1" dirty="0"/>
              <a:t/>
            </a:r>
            <a:br>
              <a:rPr lang="ru-RU" b="1" dirty="0"/>
            </a:br>
            <a:r>
              <a:rPr lang="be-BY" b="1" dirty="0"/>
              <a:t> Ерҙәр дымлана, </a:t>
            </a:r>
            <a:r>
              <a:rPr lang="ru-RU" b="1" dirty="0"/>
              <a:t/>
            </a:r>
            <a:br>
              <a:rPr lang="ru-RU" b="1" dirty="0"/>
            </a:br>
            <a:r>
              <a:rPr lang="be-BY" b="1" dirty="0"/>
              <a:t>Был ҡайсаҡ була?</a:t>
            </a:r>
            <a:r>
              <a:rPr lang="ru-RU" b="1" dirty="0"/>
              <a:t/>
            </a:r>
            <a:br>
              <a:rPr lang="ru-RU" b="1" dirty="0"/>
            </a:br>
            <a:r>
              <a:rPr lang="be-BY" b="1" i="1" dirty="0"/>
              <a:t>                      (Ғ.Туҡай)</a:t>
            </a:r>
            <a:r>
              <a:rPr lang="ru-RU" i="1" dirty="0"/>
              <a:t/>
            </a:r>
            <a:br>
              <a:rPr lang="ru-RU" i="1" dirty="0"/>
            </a:br>
            <a:endParaRPr lang="ru-RU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artnow.ru/img/61000/617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9144000" cy="6165304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Autofit/>
          </a:bodyPr>
          <a:lstStyle/>
          <a:p>
            <a:r>
              <a:rPr lang="be-BY" sz="5400" b="1" dirty="0" smtClean="0">
                <a:solidFill>
                  <a:srgbClr val="00B0F0"/>
                </a:solidFill>
                <a:latin typeface="a_Timer Bashkir" pitchFamily="18" charset="0"/>
              </a:rPr>
              <a:t>Көҙ – уңыш  һәм байлыҡ.</a:t>
            </a:r>
            <a:endParaRPr lang="ru-RU" sz="5400" b="1" dirty="0">
              <a:solidFill>
                <a:srgbClr val="00B0F0"/>
              </a:solidFill>
              <a:latin typeface="a_Timer Bashkir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ebftour.ru/images/load/Image/grib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презентации фон\vfif\маша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r>
              <a:rPr lang="be-BY" b="1" dirty="0">
                <a:solidFill>
                  <a:srgbClr val="FFFF00"/>
                </a:solidFill>
                <a:latin typeface="a_Timer Bashkir" pitchFamily="18" charset="0"/>
              </a:rPr>
              <a:t>-1 сентябрьҙә йылы булһа, бөтә көҙ йылы булыр.</a:t>
            </a:r>
            <a:r>
              <a:rPr lang="ru-RU" b="1" dirty="0">
                <a:solidFill>
                  <a:srgbClr val="FFFF00"/>
                </a:solidFill>
                <a:latin typeface="a_Timer Bashkir" pitchFamily="18" charset="0"/>
              </a:rPr>
              <a:t/>
            </a:r>
            <a:br>
              <a:rPr lang="ru-RU" b="1" dirty="0">
                <a:solidFill>
                  <a:srgbClr val="FFFF00"/>
                </a:solidFill>
                <a:latin typeface="a_Timer Bashkir" pitchFamily="18" charset="0"/>
              </a:rPr>
            </a:br>
            <a:r>
              <a:rPr lang="be-BY" b="1" dirty="0">
                <a:solidFill>
                  <a:srgbClr val="002060"/>
                </a:solidFill>
                <a:latin typeface="a_Timer Bashkir" pitchFamily="18" charset="0"/>
              </a:rPr>
              <a:t>- Симән көнө ямғыр яуһа, көҙ бысраҡ килер.</a:t>
            </a:r>
            <a:r>
              <a:rPr lang="ru-RU" b="1" dirty="0">
                <a:solidFill>
                  <a:srgbClr val="FFFF00"/>
                </a:solidFill>
                <a:latin typeface="a_Timer Bashkir" pitchFamily="18" charset="0"/>
              </a:rPr>
              <a:t/>
            </a:r>
            <a:br>
              <a:rPr lang="ru-RU" b="1" dirty="0">
                <a:solidFill>
                  <a:srgbClr val="FFFF00"/>
                </a:solidFill>
                <a:latin typeface="a_Timer Bashkir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a_Timer Bashkir" pitchFamily="18" charset="0"/>
              </a:rPr>
              <a:t>-</a:t>
            </a:r>
            <a:r>
              <a:rPr lang="be-BY" b="1" dirty="0" smtClean="0">
                <a:solidFill>
                  <a:srgbClr val="FF0000"/>
                </a:solidFill>
                <a:latin typeface="a_Timer Bashkir" pitchFamily="18" charset="0"/>
              </a:rPr>
              <a:t>1 </a:t>
            </a:r>
            <a:r>
              <a:rPr lang="be-BY" b="1" dirty="0">
                <a:solidFill>
                  <a:srgbClr val="FF0000"/>
                </a:solidFill>
                <a:latin typeface="a_Timer Bashkir" pitchFamily="18" charset="0"/>
              </a:rPr>
              <a:t>октябрь көндө торналар китмәһә, ноябргә тиклем һыуыҡтар булмаясаҡ.</a:t>
            </a:r>
            <a:r>
              <a:rPr lang="ru-RU" b="1" dirty="0">
                <a:solidFill>
                  <a:srgbClr val="FFFF00"/>
                </a:solidFill>
                <a:latin typeface="a_Timer Bashkir" pitchFamily="18" charset="0"/>
              </a:rPr>
              <a:t/>
            </a:r>
            <a:br>
              <a:rPr lang="ru-RU" b="1" dirty="0">
                <a:solidFill>
                  <a:srgbClr val="FFFF00"/>
                </a:solidFill>
                <a:latin typeface="a_Timer Bashkir" pitchFamily="18" charset="0"/>
              </a:rPr>
            </a:br>
            <a:r>
              <a:rPr lang="be-BY" b="1" dirty="0">
                <a:solidFill>
                  <a:srgbClr val="7030A0"/>
                </a:solidFill>
                <a:latin typeface="a_Timer Bashkir" pitchFamily="18" charset="0"/>
              </a:rPr>
              <a:t>8 октябрь тәүге ҡар еүеш ергә төшһә,  иремәй ҡаласаҡ,  ҡоро ергә төшһә- тиҙ иреп бөтәсәк.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bg140.ru/index.php?view=image&amp;format=raw&amp;type=img&amp;id=46&amp;option=com_joomgallery&amp;Itemid=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0"/>
            <a:ext cx="5904656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31640" y="5517232"/>
            <a:ext cx="6768752" cy="1143000"/>
          </a:xfrm>
        </p:spPr>
        <p:txBody>
          <a:bodyPr>
            <a:normAutofit/>
          </a:bodyPr>
          <a:lstStyle/>
          <a:p>
            <a:r>
              <a:rPr lang="be-BY" sz="5400" b="1" dirty="0" smtClean="0">
                <a:solidFill>
                  <a:srgbClr val="FF0000"/>
                </a:solidFill>
                <a:latin typeface="a_Timer Bashkir" pitchFamily="18" charset="0"/>
              </a:rPr>
              <a:t>Зәйнәб       Биишева</a:t>
            </a:r>
            <a:endParaRPr lang="ru-RU" sz="5400" b="1" dirty="0">
              <a:solidFill>
                <a:srgbClr val="FF0000"/>
              </a:solidFill>
              <a:latin typeface="a_Timer Bashkir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692696"/>
            <a:ext cx="1234480" cy="5256583"/>
          </a:xfrm>
        </p:spPr>
        <p:txBody>
          <a:bodyPr vert="wordArtVert">
            <a:noAutofit/>
          </a:bodyPr>
          <a:lstStyle/>
          <a:p>
            <a:r>
              <a:rPr lang="be-BY" sz="5400" b="1" dirty="0" smtClean="0"/>
              <a:t>1908</a:t>
            </a:r>
            <a:endParaRPr lang="ru-RU" sz="54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7956376" y="692696"/>
            <a:ext cx="1187624" cy="5112567"/>
          </a:xfrm>
        </p:spPr>
        <p:txBody>
          <a:bodyPr vert="wordArtVert">
            <a:noAutofit/>
          </a:bodyPr>
          <a:lstStyle/>
          <a:p>
            <a:r>
              <a:rPr lang="be-BY" sz="5400" b="1" dirty="0" smtClean="0"/>
              <a:t>1996</a:t>
            </a:r>
            <a:endParaRPr lang="ru-RU" sz="5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88637"/>
          <a:ext cx="9144000" cy="666936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871700"/>
                <a:gridCol w="7272300"/>
              </a:tblGrid>
              <a:tr h="1166706">
                <a:tc>
                  <a:txBody>
                    <a:bodyPr/>
                    <a:lstStyle/>
                    <a:p>
                      <a:r>
                        <a:rPr lang="be-BY" sz="3200" b="1" kern="1200" dirty="0" smtClean="0">
                          <a:latin typeface="a_Timer Bashkir" pitchFamily="18" charset="0"/>
                        </a:rPr>
                        <a:t>1924</a:t>
                      </a:r>
                      <a:endParaRPr lang="ru-RU" sz="3200" b="1" dirty="0">
                        <a:latin typeface="a_Timer Bashkir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3200" b="1" kern="1200" dirty="0" smtClean="0">
                          <a:latin typeface="a_Timer Bashkir" pitchFamily="18" charset="0"/>
                        </a:rPr>
                        <a:t>Ырымбурҙа  башҡорт педтехникумында уҡый</a:t>
                      </a:r>
                      <a:endParaRPr lang="ru-RU" sz="3200" b="1" dirty="0">
                        <a:latin typeface="a_Timer Bashkir" pitchFamily="18" charset="0"/>
                      </a:endParaRPr>
                    </a:p>
                  </a:txBody>
                  <a:tcPr/>
                </a:tc>
              </a:tr>
              <a:tr h="1166706">
                <a:tc>
                  <a:txBody>
                    <a:bodyPr/>
                    <a:lstStyle/>
                    <a:p>
                      <a:r>
                        <a:rPr lang="be-BY" sz="3200" b="1" kern="1200" dirty="0" smtClean="0">
                          <a:latin typeface="a_Timer Bashkir" pitchFamily="18" charset="0"/>
                        </a:rPr>
                        <a:t>1929-1931</a:t>
                      </a:r>
                      <a:endParaRPr lang="ru-RU" sz="3200" b="1" dirty="0">
                        <a:latin typeface="a_Timer Bashkir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3200" b="1" kern="1200" dirty="0" smtClean="0">
                          <a:latin typeface="a_Timer Bashkir" pitchFamily="18" charset="0"/>
                        </a:rPr>
                        <a:t>Баймаҡ районы Темәстә- уҡытыусы</a:t>
                      </a:r>
                      <a:endParaRPr lang="ru-RU" sz="3200" b="1" dirty="0">
                        <a:latin typeface="a_Timer Bashkir" pitchFamily="18" charset="0"/>
                      </a:endParaRPr>
                    </a:p>
                  </a:txBody>
                  <a:tcPr/>
                </a:tc>
              </a:tr>
              <a:tr h="1001269">
                <a:tc>
                  <a:txBody>
                    <a:bodyPr/>
                    <a:lstStyle/>
                    <a:p>
                      <a:r>
                        <a:rPr lang="be-BY" sz="3200" b="1" kern="1200" dirty="0" smtClean="0">
                          <a:latin typeface="a_Timer Bashkir" pitchFamily="18" charset="0"/>
                        </a:rPr>
                        <a:t>1931</a:t>
                      </a:r>
                      <a:endParaRPr lang="ru-RU" sz="3200" b="1" dirty="0">
                        <a:latin typeface="a_Timer Bashkir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3200" b="1" kern="1200" dirty="0" smtClean="0">
                          <a:latin typeface="a_Timer Bashkir" pitchFamily="18" charset="0"/>
                        </a:rPr>
                        <a:t>Китап нәшриәтендә эшләй</a:t>
                      </a:r>
                      <a:endParaRPr lang="ru-RU" sz="3200" b="1" dirty="0">
                        <a:latin typeface="a_Timer Bashkir" pitchFamily="18" charset="0"/>
                      </a:endParaRPr>
                    </a:p>
                  </a:txBody>
                  <a:tcPr/>
                </a:tc>
              </a:tr>
              <a:tr h="1166706">
                <a:tc>
                  <a:txBody>
                    <a:bodyPr/>
                    <a:lstStyle/>
                    <a:p>
                      <a:r>
                        <a:rPr lang="be-BY" sz="3200" b="1" kern="1200" dirty="0" smtClean="0">
                          <a:latin typeface="a_Timer Bashkir" pitchFamily="18" charset="0"/>
                        </a:rPr>
                        <a:t>1938-1951</a:t>
                      </a:r>
                      <a:endParaRPr lang="ru-RU" sz="3200" b="1" dirty="0">
                        <a:latin typeface="a_Timer Bashkir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3200" b="1" kern="1200" dirty="0" smtClean="0">
                          <a:latin typeface="a_Timer Bashkir" pitchFamily="18" charset="0"/>
                        </a:rPr>
                        <a:t>Газеталарҙа, радиокомитетта эшләй</a:t>
                      </a:r>
                      <a:endParaRPr lang="ru-RU" sz="3200" b="1" dirty="0">
                        <a:latin typeface="a_Timer Bashkir" pitchFamily="18" charset="0"/>
                      </a:endParaRPr>
                    </a:p>
                  </a:txBody>
                  <a:tcPr/>
                </a:tc>
              </a:tr>
              <a:tr h="1166706">
                <a:tc>
                  <a:txBody>
                    <a:bodyPr/>
                    <a:lstStyle/>
                    <a:p>
                      <a:r>
                        <a:rPr lang="be-BY" sz="3200" b="1" kern="1200" dirty="0" smtClean="0">
                          <a:latin typeface="a_Timer Bashkir" pitchFamily="18" charset="0"/>
                        </a:rPr>
                        <a:t>1981-1982</a:t>
                      </a:r>
                      <a:endParaRPr lang="ru-RU" sz="3200" b="1" dirty="0">
                        <a:latin typeface="a_Timer Bashkir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3200" b="1" kern="1200" dirty="0" smtClean="0">
                          <a:latin typeface="a_Timer Bashkir" pitchFamily="18" charset="0"/>
                        </a:rPr>
                        <a:t>4 томлы йыйынтығы баҫыла.</a:t>
                      </a:r>
                      <a:endParaRPr lang="ru-RU" sz="3200" b="1" dirty="0">
                        <a:latin typeface="a_Timer Bashkir" pitchFamily="18" charset="0"/>
                      </a:endParaRPr>
                    </a:p>
                  </a:txBody>
                  <a:tcPr/>
                </a:tc>
              </a:tr>
              <a:tr h="1001269">
                <a:tc>
                  <a:txBody>
                    <a:bodyPr/>
                    <a:lstStyle/>
                    <a:p>
                      <a:r>
                        <a:rPr lang="be-BY" sz="3200" b="1" kern="1200" dirty="0" smtClean="0">
                          <a:latin typeface="a_Timer Bashkir" pitchFamily="18" charset="0"/>
                        </a:rPr>
                        <a:t>1996 </a:t>
                      </a:r>
                      <a:endParaRPr lang="ru-RU" sz="3200" b="1" dirty="0">
                        <a:latin typeface="a_Timer Bashkir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3200" b="1" kern="1200" dirty="0" smtClean="0">
                          <a:latin typeface="a_Timer Bashkir" pitchFamily="18" charset="0"/>
                        </a:rPr>
                        <a:t>Өфөлә вафат була</a:t>
                      </a:r>
                      <a:endParaRPr lang="ru-RU" sz="3200" b="1" dirty="0">
                        <a:latin typeface="a_Timer Bashkir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презентации фон\vfif\маша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6250706"/>
          </a:xfrm>
        </p:spPr>
        <p:txBody>
          <a:bodyPr>
            <a:normAutofit fontScale="90000"/>
          </a:bodyPr>
          <a:lstStyle/>
          <a:p>
            <a:r>
              <a:rPr lang="be-BY" b="1" dirty="0">
                <a:solidFill>
                  <a:srgbClr val="002060"/>
                </a:solidFill>
                <a:latin typeface="a_Timer Bashkir" pitchFamily="18" charset="0"/>
              </a:rPr>
              <a:t>Әҫәрҙәре:</a:t>
            </a:r>
            <a:r>
              <a:rPr lang="ru-RU" b="1" dirty="0">
                <a:solidFill>
                  <a:srgbClr val="002060"/>
                </a:solidFill>
                <a:latin typeface="a_Timer Bashkir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a_Timer Bashkir" pitchFamily="18" charset="0"/>
              </a:rPr>
            </a:br>
            <a:r>
              <a:rPr lang="be-BY" b="1" dirty="0">
                <a:solidFill>
                  <a:srgbClr val="002060"/>
                </a:solidFill>
                <a:latin typeface="a_Timer Bashkir" pitchFamily="18" charset="0"/>
              </a:rPr>
              <a:t>«Дуҫлыҡ», «Серле ҡурай», «Гөлбәҙәр», «Серле йөҙөк» драмалары, «Сәйер кеше», «Уйҙар, уйҙар», «Ҡайҙа һин, Гөлниса?» повестары, </a:t>
            </a:r>
            <a:r>
              <a:rPr lang="be-BY" b="1" dirty="0" smtClean="0">
                <a:solidFill>
                  <a:srgbClr val="002060"/>
                </a:solidFill>
                <a:latin typeface="a_Timer Bashkir" pitchFamily="18" charset="0"/>
              </a:rPr>
              <a:t/>
            </a:r>
            <a:br>
              <a:rPr lang="be-BY" b="1" dirty="0" smtClean="0">
                <a:solidFill>
                  <a:srgbClr val="002060"/>
                </a:solidFill>
                <a:latin typeface="a_Timer Bashkir" pitchFamily="18" charset="0"/>
              </a:rPr>
            </a:br>
            <a:r>
              <a:rPr lang="be-BY" b="1" dirty="0" smtClean="0">
                <a:solidFill>
                  <a:srgbClr val="002060"/>
                </a:solidFill>
                <a:latin typeface="a_Timer Bashkir" pitchFamily="18" charset="0"/>
              </a:rPr>
              <a:t>«</a:t>
            </a:r>
            <a:r>
              <a:rPr lang="be-BY" b="1" dirty="0">
                <a:solidFill>
                  <a:srgbClr val="002060"/>
                </a:solidFill>
                <a:latin typeface="a_Timer Bashkir" pitchFamily="18" charset="0"/>
              </a:rPr>
              <a:t>Яҡтыға » трилогияһы: «Кәмһетелгәндәр», «Оло Эйек буйында», «Емеш» романдары…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70</Words>
  <Application>Microsoft Office PowerPoint</Application>
  <PresentationFormat>Экран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Благовар районы Һарайлы төп дөйөм белем биреү мәктәбенең башҡорт теле һәм әҙәбиәте уҡытыусыһы Насирова Менәүрә Абдулхай ҡыҙының эше.</vt:lpstr>
      <vt:lpstr>Зәйнәб Биишева  «Көҙгө ямғыр»  </vt:lpstr>
      <vt:lpstr>Ҡырҙар буш ҡала, Ямғырҙар яуа,  Ерҙәр дымлана,  Был ҡайсаҡ була?                       (Ғ.Туҡай) </vt:lpstr>
      <vt:lpstr>Көҙ – уңыш  һәм байлыҡ.</vt:lpstr>
      <vt:lpstr>Слайд 5</vt:lpstr>
      <vt:lpstr>-1 сентябрьҙә йылы булһа, бөтә көҙ йылы булыр. - Симән көнө ямғыр яуһа, көҙ бысраҡ килер. -1 октябрь көндө торналар китмәһә, ноябргә тиклем һыуыҡтар булмаясаҡ. 8 октябрь тәүге ҡар еүеш ергә төшһә,  иремәй ҡаласаҡ,  ҡоро ергә төшһә- тиҙ иреп бөтәсәк. </vt:lpstr>
      <vt:lpstr>Зәйнәб       Биишева</vt:lpstr>
      <vt:lpstr>Слайд 8</vt:lpstr>
      <vt:lpstr>Әҫәрҙәре: «Дуҫлыҡ», «Серле ҡурай», «Гөлбәҙәр», «Серле йөҙөк» драмалары, «Сәйер кеше», «Уйҙар, уйҙар», «Ҡайҙа һин, Гөлниса?» повестары,  «Яҡтыға » трилогияһы: «Кәмһетелгәндәр», «Оло Эйек буйында», «Емеш» романдары… </vt:lpstr>
      <vt:lpstr>йән-душа тынғы-спокойствие  һөйөнсө – хорошая новость һыҡтанма- не печалься әрәм- понапрасну аңҡыр- запахнет </vt:lpstr>
      <vt:lpstr>Өйгә эш. ”Көҙгө ямғыр “ шиғырын тасуири уҡырға өйрәнергә,  көҙ тураһында  бәләкәй хикәйә  яҙып килергә. </vt:lpstr>
      <vt:lpstr>Һау булығыҙ!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13</cp:revision>
  <dcterms:created xsi:type="dcterms:W3CDTF">2012-12-17T16:03:51Z</dcterms:created>
  <dcterms:modified xsi:type="dcterms:W3CDTF">2013-01-10T13:25:49Z</dcterms:modified>
</cp:coreProperties>
</file>