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9" r:id="rId2"/>
    <p:sldId id="256" r:id="rId3"/>
    <p:sldId id="257" r:id="rId4"/>
    <p:sldId id="267" r:id="rId5"/>
    <p:sldId id="258" r:id="rId6"/>
    <p:sldId id="260" r:id="rId7"/>
    <p:sldId id="261" r:id="rId8"/>
    <p:sldId id="262" r:id="rId9"/>
    <p:sldId id="268" r:id="rId10"/>
    <p:sldId id="264" r:id="rId11"/>
    <p:sldId id="263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аня" initials="с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8-31T08:15:06.866" idx="1">
    <p:pos x="5760" y="0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A7C13-F499-4705-8FAC-4541443D43F7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BDCC1A9-01D6-4915-9A19-5112D455A7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A7C13-F499-4705-8FAC-4541443D43F7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C1A9-01D6-4915-9A19-5112D455A7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A7C13-F499-4705-8FAC-4541443D43F7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C1A9-01D6-4915-9A19-5112D455A7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A7C13-F499-4705-8FAC-4541443D43F7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BDCC1A9-01D6-4915-9A19-5112D455A7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A7C13-F499-4705-8FAC-4541443D43F7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C1A9-01D6-4915-9A19-5112D455A78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A7C13-F499-4705-8FAC-4541443D43F7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C1A9-01D6-4915-9A19-5112D455A7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A7C13-F499-4705-8FAC-4541443D43F7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BDCC1A9-01D6-4915-9A19-5112D455A78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A7C13-F499-4705-8FAC-4541443D43F7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C1A9-01D6-4915-9A19-5112D455A7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A7C13-F499-4705-8FAC-4541443D43F7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C1A9-01D6-4915-9A19-5112D455A7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A7C13-F499-4705-8FAC-4541443D43F7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C1A9-01D6-4915-9A19-5112D455A7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A7C13-F499-4705-8FAC-4541443D43F7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C1A9-01D6-4915-9A19-5112D455A78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90A7C13-F499-4705-8FAC-4541443D43F7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BDCC1A9-01D6-4915-9A19-5112D455A78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microsoft.com/office/2007/relationships/hdphoto" Target="../media/hdphoto4.wdp"/><Relationship Id="rId7" Type="http://schemas.openxmlformats.org/officeDocument/2006/relationships/image" Target="../media/image11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43438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068" y="0"/>
            <a:ext cx="94741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28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19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145" y="0"/>
            <a:ext cx="9274289" cy="68579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99427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8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61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267744" y="5373216"/>
            <a:ext cx="65527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Мир детям Мира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24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МИР – Вселенная, планета, земной шар, а также население, люди земного шара.</a:t>
            </a:r>
          </a:p>
          <a:p>
            <a:r>
              <a:rPr lang="ru-RU" dirty="0" smtClean="0"/>
              <a:t>2. МИР – дружеские связи, согласие между кем-либо, отсутствие войны;  тишина, покой; соглашение о прекращении войны.</a:t>
            </a:r>
          </a:p>
        </p:txBody>
      </p:sp>
    </p:spTree>
    <p:extLst>
      <p:ext uri="{BB962C8B-B14F-4D97-AF65-F5344CB8AC3E}">
        <p14:creationId xmlns:p14="http://schemas.microsoft.com/office/powerpoint/2010/main" val="22466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2" r="7152"/>
          <a:stretch>
            <a:fillRect/>
          </a:stretch>
        </p:blipFill>
        <p:spPr>
          <a:xfrm>
            <a:off x="3505200" y="616634"/>
            <a:ext cx="5029200" cy="302839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81000" y="4077072"/>
            <a:ext cx="7287344" cy="2224496"/>
          </a:xfrm>
        </p:spPr>
        <p:txBody>
          <a:bodyPr>
            <a:noAutofit/>
          </a:bodyPr>
          <a:lstStyle/>
          <a:p>
            <a:r>
              <a:rPr lang="ru-RU" sz="2800" dirty="0" smtClean="0"/>
              <a:t>Строит, разрушает, мир война.</a:t>
            </a:r>
          </a:p>
          <a:p>
            <a:r>
              <a:rPr lang="ru-RU" sz="2800" dirty="0" smtClean="0"/>
              <a:t>На, планете, счастливы, мир, дети.</a:t>
            </a:r>
          </a:p>
          <a:p>
            <a:r>
              <a:rPr lang="ru-RU" sz="2800" dirty="0" smtClean="0"/>
              <a:t>За, мир, </a:t>
            </a:r>
            <a:r>
              <a:rPr lang="ru-RU" sz="2000" dirty="0" smtClean="0"/>
              <a:t>войне</a:t>
            </a:r>
            <a:r>
              <a:rPr lang="ru-RU" sz="2800" dirty="0" smtClean="0"/>
              <a:t>, стоять, дружно, не, бывать.</a:t>
            </a:r>
          </a:p>
          <a:p>
            <a:r>
              <a:rPr lang="ru-RU" sz="2800" dirty="0" smtClean="0"/>
              <a:t>Мир, лучше, худой, ссоры, любой.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228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" b="542"/>
          <a:stretch>
            <a:fillRect/>
          </a:stretch>
        </p:blipFill>
        <p:spPr>
          <a:xfrm>
            <a:off x="3505200" y="615950"/>
            <a:ext cx="5029200" cy="310038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4221088"/>
            <a:ext cx="7575376" cy="1872208"/>
          </a:xfrm>
        </p:spPr>
        <p:txBody>
          <a:bodyPr>
            <a:noAutofit/>
          </a:bodyPr>
          <a:lstStyle/>
          <a:p>
            <a:r>
              <a:rPr lang="ru-RU" sz="3200" dirty="0" smtClean="0"/>
              <a:t>Мир строит, война разрушает.</a:t>
            </a:r>
          </a:p>
          <a:p>
            <a:r>
              <a:rPr lang="ru-RU" sz="3200" dirty="0" smtClean="0"/>
              <a:t>Мир на планете – счастливы дети.</a:t>
            </a:r>
          </a:p>
          <a:p>
            <a:r>
              <a:rPr lang="ru-RU" sz="3200" dirty="0" smtClean="0"/>
              <a:t>Дружно за мир стоять – войне не бывать.</a:t>
            </a:r>
          </a:p>
          <a:p>
            <a:r>
              <a:rPr lang="ru-RU" sz="3200" dirty="0" smtClean="0"/>
              <a:t>Худой мир лучше любой ссоры.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6540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0"/>
            <a:ext cx="2699792" cy="49411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916832"/>
            <a:ext cx="3960439" cy="30243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631" y="0"/>
            <a:ext cx="3457575" cy="19168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986631" cy="19168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941168"/>
            <a:ext cx="3491880" cy="19168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2483768" cy="31683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3" y="5085184"/>
            <a:ext cx="2581275" cy="17716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308" y="4941168"/>
            <a:ext cx="3056812" cy="192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71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" y="0"/>
            <a:ext cx="3490455" cy="22441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244130"/>
            <a:ext cx="6372200" cy="46138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1371"/>
            <a:ext cx="5624856" cy="22322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" y="4551064"/>
            <a:ext cx="3267117" cy="23069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3620"/>
            <a:ext cx="2987824" cy="228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71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83968" cy="32849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7" y="3284984"/>
            <a:ext cx="4860031" cy="35730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"/>
            <a:ext cx="4860031" cy="32849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4984"/>
            <a:ext cx="4283968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15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72</TotalTime>
  <Words>114</Words>
  <Application>Microsoft Office PowerPoint</Application>
  <PresentationFormat>Экран (4:3)</PresentationFormat>
  <Paragraphs>11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саня</dc:creator>
  <cp:lastModifiedBy>саня</cp:lastModifiedBy>
  <cp:revision>8</cp:revision>
  <dcterms:created xsi:type="dcterms:W3CDTF">2014-08-31T04:08:56Z</dcterms:created>
  <dcterms:modified xsi:type="dcterms:W3CDTF">2014-08-31T15:01:51Z</dcterms:modified>
</cp:coreProperties>
</file>