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67" r:id="rId5"/>
    <p:sldId id="258" r:id="rId6"/>
    <p:sldId id="259" r:id="rId7"/>
    <p:sldId id="260" r:id="rId8"/>
    <p:sldId id="262" r:id="rId9"/>
    <p:sldId id="273" r:id="rId10"/>
    <p:sldId id="274" r:id="rId11"/>
    <p:sldId id="263" r:id="rId12"/>
    <p:sldId id="275" r:id="rId13"/>
    <p:sldId id="272" r:id="rId14"/>
    <p:sldId id="276" r:id="rId15"/>
    <p:sldId id="270" r:id="rId16"/>
    <p:sldId id="265" r:id="rId17"/>
    <p:sldId id="264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115B-2B0F-4786-82CA-B203D0EC3C1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8C-8AD5-4A42-B444-7D8FB6FCA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115B-2B0F-4786-82CA-B203D0EC3C1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8C-8AD5-4A42-B444-7D8FB6FCA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115B-2B0F-4786-82CA-B203D0EC3C1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8C-8AD5-4A42-B444-7D8FB6FCA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115B-2B0F-4786-82CA-B203D0EC3C1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8C-8AD5-4A42-B444-7D8FB6FCA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115B-2B0F-4786-82CA-B203D0EC3C1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8C-8AD5-4A42-B444-7D8FB6FCA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115B-2B0F-4786-82CA-B203D0EC3C1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8C-8AD5-4A42-B444-7D8FB6FCA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115B-2B0F-4786-82CA-B203D0EC3C1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8C-8AD5-4A42-B444-7D8FB6FCA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115B-2B0F-4786-82CA-B203D0EC3C1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8C-8AD5-4A42-B444-7D8FB6FCA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115B-2B0F-4786-82CA-B203D0EC3C1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8C-8AD5-4A42-B444-7D8FB6FCA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115B-2B0F-4786-82CA-B203D0EC3C1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8C-8AD5-4A42-B444-7D8FB6FCA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115B-2B0F-4786-82CA-B203D0EC3C1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8C-8AD5-4A42-B444-7D8FB6FCA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C115B-2B0F-4786-82CA-B203D0EC3C1F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808C-8AD5-4A42-B444-7D8FB6FCA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Урок русского языка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5 класс.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292418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Учитель: Ерюшева Н.А.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8572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Самостоятельные части речи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8072494" cy="40005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2" y="1247985"/>
          <a:ext cx="8786876" cy="53957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96719"/>
                <a:gridCol w="2196719"/>
                <a:gridCol w="2196719"/>
                <a:gridCol w="2196719"/>
              </a:tblGrid>
              <a:tr h="94231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Часть речи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Вопрос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Значение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Пример</a:t>
                      </a:r>
                      <a:endParaRPr lang="ru-RU" sz="2800" dirty="0"/>
                    </a:p>
                  </a:txBody>
                  <a:tcPr/>
                </a:tc>
              </a:tr>
              <a:tr h="942317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существительное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Кто? Что?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Улетают </a:t>
                      </a:r>
                      <a:r>
                        <a:rPr lang="ru-RU" b="1" u="sng" dirty="0" smtClean="0"/>
                        <a:t>птицы</a:t>
                      </a:r>
                      <a:r>
                        <a:rPr lang="ru-RU" baseline="0" dirty="0" smtClean="0"/>
                        <a:t> на </a:t>
                      </a:r>
                      <a:r>
                        <a:rPr lang="ru-RU" b="1" baseline="0" dirty="0" smtClean="0"/>
                        <a:t>юг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425460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прилагательное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Какой(-ая,</a:t>
                      </a:r>
                      <a:r>
                        <a:rPr lang="ru-RU" baseline="0" dirty="0" smtClean="0"/>
                        <a:t> -ое, -ие)?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 предмета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Осенними</a:t>
                      </a:r>
                      <a:r>
                        <a:rPr lang="ru-RU" baseline="0" dirty="0" smtClean="0"/>
                        <a:t> вечерами я гуляю по </a:t>
                      </a:r>
                      <a:r>
                        <a:rPr lang="ru-RU" b="1" baseline="0" dirty="0" smtClean="0"/>
                        <a:t>одинокому</a:t>
                      </a:r>
                      <a:r>
                        <a:rPr lang="ru-RU" baseline="0" dirty="0" smtClean="0"/>
                        <a:t> саду.</a:t>
                      </a:r>
                      <a:endParaRPr lang="ru-RU" dirty="0"/>
                    </a:p>
                  </a:txBody>
                  <a:tcPr/>
                </a:tc>
              </a:tr>
              <a:tr h="1143314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делать? </a:t>
                      </a:r>
                    </a:p>
                    <a:p>
                      <a:r>
                        <a:rPr lang="ru-RU" dirty="0" smtClean="0"/>
                        <a:t>Что сделать?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 предмета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Красный</a:t>
                      </a:r>
                      <a:r>
                        <a:rPr lang="ru-RU" baseline="0" dirty="0" smtClean="0"/>
                        <a:t> лист клена долго </a:t>
                      </a:r>
                      <a:r>
                        <a:rPr lang="ru-RU" b="1" baseline="0" dirty="0" smtClean="0"/>
                        <a:t>кружится</a:t>
                      </a:r>
                      <a:r>
                        <a:rPr lang="ru-RU" baseline="0" dirty="0" smtClean="0"/>
                        <a:t> и  </a:t>
                      </a:r>
                      <a:r>
                        <a:rPr lang="ru-RU" b="1" baseline="0" dirty="0" smtClean="0"/>
                        <a:t>падает</a:t>
                      </a:r>
                      <a:r>
                        <a:rPr lang="ru-RU" baseline="0" dirty="0" smtClean="0"/>
                        <a:t> на асфальт.</a:t>
                      </a:r>
                      <a:endParaRPr lang="ru-RU" dirty="0"/>
                    </a:p>
                  </a:txBody>
                  <a:tcPr/>
                </a:tc>
              </a:tr>
              <a:tr h="9423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01122" cy="1785949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Найдите слова, отвечающие на вопросы: </a:t>
            </a:r>
            <a:r>
              <a:rPr lang="ru-RU" sz="3600" dirty="0" smtClean="0">
                <a:solidFill>
                  <a:srgbClr val="C00000"/>
                </a:solidFill>
              </a:rPr>
              <a:t>Как? Куда? Где? Когда?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Откуда? Зачем?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643182"/>
            <a:ext cx="7715304" cy="371477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1.Осень - рыжая девчонка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Шьет наряды тонко.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2.Я хожу, грущу, а осень бродит рядом.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3. Улетают прочь вереницы птиц.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4. Скоро и зиме придет черед.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5.Назло мне дождь идет весь день.</a:t>
            </a:r>
          </a:p>
          <a:p>
            <a:pPr algn="l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01122" cy="1785949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Найдите слова, отвечающие на вопросы: </a:t>
            </a:r>
            <a:r>
              <a:rPr lang="ru-RU" sz="3600" dirty="0" smtClean="0">
                <a:solidFill>
                  <a:srgbClr val="C00000"/>
                </a:solidFill>
              </a:rPr>
              <a:t>Как? Куда? Где? Когда?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Откуда? Зачем?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643182"/>
            <a:ext cx="7715304" cy="371477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1.Осень - рыжая девчонка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Шьет наряды </a:t>
            </a:r>
            <a:r>
              <a:rPr lang="ru-RU" b="1" dirty="0" smtClean="0">
                <a:solidFill>
                  <a:srgbClr val="C00000"/>
                </a:solidFill>
              </a:rPr>
              <a:t>тонко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2.Я хожу, грущу, а осень бродит </a:t>
            </a:r>
            <a:r>
              <a:rPr lang="ru-RU" b="1" dirty="0" smtClean="0">
                <a:solidFill>
                  <a:srgbClr val="C00000"/>
                </a:solidFill>
              </a:rPr>
              <a:t>рядом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3. Улетают </a:t>
            </a:r>
            <a:r>
              <a:rPr lang="ru-RU" b="1" dirty="0" smtClean="0">
                <a:solidFill>
                  <a:srgbClr val="C00000"/>
                </a:solidFill>
              </a:rPr>
              <a:t>прочь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вереницы птиц.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4. </a:t>
            </a:r>
            <a:r>
              <a:rPr lang="ru-RU" b="1" dirty="0" smtClean="0">
                <a:solidFill>
                  <a:srgbClr val="C00000"/>
                </a:solidFill>
              </a:rPr>
              <a:t>Скоро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и зиме придет черед.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5.</a:t>
            </a:r>
            <a:r>
              <a:rPr lang="ru-RU" b="1" dirty="0" smtClean="0">
                <a:solidFill>
                  <a:srgbClr val="C00000"/>
                </a:solidFill>
              </a:rPr>
              <a:t>Назло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мне дождь идет целый день.</a:t>
            </a:r>
          </a:p>
          <a:p>
            <a:pPr algn="l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7163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Наречие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714620"/>
            <a:ext cx="7429552" cy="3643338"/>
          </a:xfrm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929058" y="3929066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4572000" y="3357562"/>
            <a:ext cx="571504" cy="57150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6"/>
          </p:cNvCxnSpPr>
          <p:nvPr/>
        </p:nvCxnSpPr>
        <p:spPr>
          <a:xfrm flipV="1">
            <a:off x="4843458" y="4214818"/>
            <a:ext cx="942988" cy="17144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143372" y="5214950"/>
            <a:ext cx="785818" cy="714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3000364" y="4500570"/>
            <a:ext cx="928694" cy="21431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3214678" y="3286124"/>
            <a:ext cx="785818" cy="78581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 rot="18929044">
            <a:off x="4272742" y="3175745"/>
            <a:ext cx="1071570" cy="400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наречие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20889174">
            <a:off x="4883766" y="3885050"/>
            <a:ext cx="100013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наречие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01122" cy="1785949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Найдите слова, отвечающие на вопросы: </a:t>
            </a:r>
            <a:r>
              <a:rPr lang="ru-RU" sz="3600" dirty="0" smtClean="0">
                <a:solidFill>
                  <a:srgbClr val="C00000"/>
                </a:solidFill>
              </a:rPr>
              <a:t>Как? Куда? Где? Когда?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Откуда? Зачем?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643182"/>
            <a:ext cx="7715304" cy="371477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1.Осень - рыжая девчонка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Шьет наряды </a:t>
            </a:r>
            <a:r>
              <a:rPr lang="ru-RU" b="1" dirty="0" smtClean="0">
                <a:solidFill>
                  <a:srgbClr val="C00000"/>
                </a:solidFill>
              </a:rPr>
              <a:t>тонко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2.Я хожу, грущу, а осень бродит </a:t>
            </a:r>
            <a:r>
              <a:rPr lang="ru-RU" b="1" dirty="0" smtClean="0">
                <a:solidFill>
                  <a:srgbClr val="C00000"/>
                </a:solidFill>
              </a:rPr>
              <a:t>рядом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3. Улетают </a:t>
            </a:r>
            <a:r>
              <a:rPr lang="ru-RU" b="1" dirty="0" smtClean="0">
                <a:solidFill>
                  <a:srgbClr val="C00000"/>
                </a:solidFill>
              </a:rPr>
              <a:t>прочь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вереницы птиц.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4. </a:t>
            </a:r>
            <a:r>
              <a:rPr lang="ru-RU" b="1" dirty="0" smtClean="0">
                <a:solidFill>
                  <a:srgbClr val="C00000"/>
                </a:solidFill>
              </a:rPr>
              <a:t>Скоро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и зиме придет черед.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5.</a:t>
            </a:r>
            <a:r>
              <a:rPr lang="ru-RU" b="1" dirty="0" smtClean="0">
                <a:solidFill>
                  <a:srgbClr val="C00000"/>
                </a:solidFill>
              </a:rPr>
              <a:t>Назло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мне дождь идет целый день.</a:t>
            </a:r>
          </a:p>
          <a:p>
            <a:pPr algn="l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857255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Запись в тетради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429552" cy="342424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Шьет (как?) тонко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Бродит (где?) рядом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Улетают (куда?) прочь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Придет (когда?) скоро</a:t>
            </a:r>
          </a:p>
          <a:p>
            <a:pPr algn="l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Идёт (зачем?) назло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Самостоятельные части речи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8072494" cy="40005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2" y="857231"/>
          <a:ext cx="9144004" cy="57648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1"/>
                <a:gridCol w="2286001"/>
                <a:gridCol w="2286001"/>
                <a:gridCol w="2286001"/>
              </a:tblGrid>
              <a:tr h="91023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Часть речи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Вопрос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Значение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Пример</a:t>
                      </a:r>
                      <a:endParaRPr lang="ru-RU" sz="2800" dirty="0"/>
                    </a:p>
                  </a:txBody>
                  <a:tcPr/>
                </a:tc>
              </a:tr>
              <a:tr h="910239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существительное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Кто? Что?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Улетают </a:t>
                      </a:r>
                      <a:r>
                        <a:rPr lang="ru-RU" b="1" dirty="0" smtClean="0"/>
                        <a:t>птицы</a:t>
                      </a:r>
                      <a:r>
                        <a:rPr lang="ru-RU" baseline="0" dirty="0" smtClean="0"/>
                        <a:t> на </a:t>
                      </a:r>
                      <a:r>
                        <a:rPr lang="ru-RU" b="1" baseline="0" dirty="0" smtClean="0"/>
                        <a:t>юг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376935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прилагательное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Какой(-ая,</a:t>
                      </a:r>
                      <a:r>
                        <a:rPr lang="ru-RU" baseline="0" dirty="0" smtClean="0"/>
                        <a:t> -ое, -ие)?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 предмета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Осенними</a:t>
                      </a:r>
                      <a:r>
                        <a:rPr lang="ru-RU" baseline="0" dirty="0" smtClean="0"/>
                        <a:t> вечерами я гуляю по </a:t>
                      </a:r>
                      <a:r>
                        <a:rPr lang="ru-RU" b="1" baseline="0" dirty="0" smtClean="0"/>
                        <a:t>одинокому</a:t>
                      </a:r>
                      <a:r>
                        <a:rPr lang="ru-RU" baseline="0" dirty="0" smtClean="0"/>
                        <a:t> саду.</a:t>
                      </a:r>
                      <a:endParaRPr lang="ru-RU" dirty="0"/>
                    </a:p>
                  </a:txBody>
                  <a:tcPr/>
                </a:tc>
              </a:tr>
              <a:tr h="1104393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делать? </a:t>
                      </a:r>
                    </a:p>
                    <a:p>
                      <a:r>
                        <a:rPr lang="ru-RU" dirty="0" smtClean="0"/>
                        <a:t>Что сделать?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 предмета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Красный</a:t>
                      </a:r>
                      <a:r>
                        <a:rPr lang="ru-RU" baseline="0" dirty="0" smtClean="0"/>
                        <a:t> лист клена долго </a:t>
                      </a:r>
                      <a:r>
                        <a:rPr lang="ru-RU" b="1" baseline="0" dirty="0" smtClean="0"/>
                        <a:t>кружится</a:t>
                      </a:r>
                      <a:r>
                        <a:rPr lang="ru-RU" baseline="0" dirty="0" smtClean="0"/>
                        <a:t> и  </a:t>
                      </a:r>
                      <a:r>
                        <a:rPr lang="ru-RU" b="1" baseline="0" dirty="0" smtClean="0"/>
                        <a:t>падает</a:t>
                      </a:r>
                      <a:r>
                        <a:rPr lang="ru-RU" baseline="0" dirty="0" smtClean="0"/>
                        <a:t> на асфальт.</a:t>
                      </a:r>
                      <a:endParaRPr lang="ru-RU" dirty="0"/>
                    </a:p>
                  </a:txBody>
                  <a:tcPr/>
                </a:tc>
              </a:tr>
              <a:tr h="1413235">
                <a:tc>
                  <a:txBody>
                    <a:bodyPr/>
                    <a:lstStyle/>
                    <a:p>
                      <a:r>
                        <a:rPr lang="ru-RU" dirty="0" smtClean="0"/>
                        <a:t>Наречие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Как?</a:t>
                      </a:r>
                      <a:r>
                        <a:rPr lang="ru-RU" baseline="0" dirty="0" smtClean="0"/>
                        <a:t> Куда? Когда? Зачем? Откуда? Где? Почему? Сколько (раз)? Каким образом?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Грустно</a:t>
                      </a:r>
                      <a:r>
                        <a:rPr lang="ru-RU" baseline="0" dirty="0" smtClean="0"/>
                        <a:t> летят </a:t>
                      </a:r>
                      <a:r>
                        <a:rPr lang="ru-RU" b="1" baseline="0" dirty="0" smtClean="0"/>
                        <a:t>вниз </a:t>
                      </a:r>
                      <a:r>
                        <a:rPr lang="ru-RU" baseline="0" dirty="0" smtClean="0"/>
                        <a:t>осенние листья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Итог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429684" cy="442915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какие группы делятся части речи?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Назовите части речи каждой группы.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 какой части речи вы узнали сегодня? Расскажите о ней.</a:t>
            </a:r>
          </a:p>
          <a:p>
            <a:pPr marL="514350" indent="-514350">
              <a:buAutoNum type="arabicPeriod"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Домашнее задание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§22, стр. 45, выучить правило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428759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Найди лишнее слово в каждом ряду: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143932" cy="5072098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Осень, краски, багряный, лист.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Золотой, бордовый, лететь, огненный.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Кружиться, шуршать, дуть, ветерок.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4" name="Picture 2" descr="C:\Users\Пользователь\Desktop\PicsDesktop.net_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000504"/>
            <a:ext cx="278608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9288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Двадцать первое октября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К</a:t>
            </a:r>
            <a:r>
              <a:rPr lang="ru-RU" dirty="0" smtClean="0">
                <a:solidFill>
                  <a:srgbClr val="0070C0"/>
                </a:solidFill>
              </a:rPr>
              <a:t>лассная работа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000372"/>
            <a:ext cx="7929618" cy="321471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Части речи. Самостоятельные части речи. Наречие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14445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Части речи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8001056" cy="400052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самостоятельные</a:t>
            </a:r>
            <a:r>
              <a:rPr lang="ru-RU" dirty="0" smtClean="0"/>
              <a:t>               </a:t>
            </a:r>
            <a:r>
              <a:rPr lang="ru-RU" dirty="0" smtClean="0">
                <a:solidFill>
                  <a:srgbClr val="FF0000"/>
                </a:solidFill>
              </a:rPr>
              <a:t>служебные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5286380" y="1214422"/>
            <a:ext cx="85725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857356" y="1214422"/>
            <a:ext cx="164307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14445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Части речи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8001056" cy="4000528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самостоятельные</a:t>
            </a:r>
            <a:r>
              <a:rPr lang="ru-RU" dirty="0" smtClean="0"/>
              <a:t>               </a:t>
            </a:r>
            <a:r>
              <a:rPr lang="ru-RU" dirty="0" smtClean="0">
                <a:solidFill>
                  <a:srgbClr val="FF0000"/>
                </a:solidFill>
              </a:rPr>
              <a:t>служебные</a:t>
            </a:r>
          </a:p>
          <a:p>
            <a:pPr algn="l"/>
            <a:r>
              <a:rPr lang="ru-RU" dirty="0">
                <a:solidFill>
                  <a:srgbClr val="0070C0"/>
                </a:solidFill>
              </a:rPr>
              <a:t>и</a:t>
            </a:r>
            <a:r>
              <a:rPr lang="ru-RU" dirty="0" smtClean="0">
                <a:solidFill>
                  <a:srgbClr val="0070C0"/>
                </a:solidFill>
              </a:rPr>
              <a:t>мя существительное           предлог</a:t>
            </a:r>
          </a:p>
          <a:p>
            <a:pPr algn="l"/>
            <a:r>
              <a:rPr lang="ru-RU" dirty="0">
                <a:solidFill>
                  <a:srgbClr val="0070C0"/>
                </a:solidFill>
              </a:rPr>
              <a:t>и</a:t>
            </a:r>
            <a:r>
              <a:rPr lang="ru-RU" dirty="0" smtClean="0">
                <a:solidFill>
                  <a:srgbClr val="0070C0"/>
                </a:solidFill>
              </a:rPr>
              <a:t>мя прилагательное              союз</a:t>
            </a:r>
          </a:p>
          <a:p>
            <a:pPr algn="l"/>
            <a:r>
              <a:rPr lang="ru-RU" dirty="0">
                <a:solidFill>
                  <a:srgbClr val="0070C0"/>
                </a:solidFill>
              </a:rPr>
              <a:t>и</a:t>
            </a:r>
            <a:r>
              <a:rPr lang="ru-RU" dirty="0" smtClean="0">
                <a:solidFill>
                  <a:srgbClr val="0070C0"/>
                </a:solidFill>
              </a:rPr>
              <a:t>мя числительное                   частица</a:t>
            </a:r>
          </a:p>
          <a:p>
            <a:pPr algn="l"/>
            <a:r>
              <a:rPr lang="ru-RU" dirty="0">
                <a:solidFill>
                  <a:srgbClr val="0070C0"/>
                </a:solidFill>
              </a:rPr>
              <a:t>г</a:t>
            </a:r>
            <a:r>
              <a:rPr lang="ru-RU" dirty="0" smtClean="0">
                <a:solidFill>
                  <a:srgbClr val="0070C0"/>
                </a:solidFill>
              </a:rPr>
              <a:t>лагол                       </a:t>
            </a:r>
          </a:p>
          <a:p>
            <a:pPr algn="l"/>
            <a:r>
              <a:rPr lang="ru-RU" dirty="0">
                <a:solidFill>
                  <a:srgbClr val="0070C0"/>
                </a:solidFill>
              </a:rPr>
              <a:t>н</a:t>
            </a:r>
            <a:r>
              <a:rPr lang="ru-RU" dirty="0" smtClean="0">
                <a:solidFill>
                  <a:srgbClr val="0070C0"/>
                </a:solidFill>
              </a:rPr>
              <a:t>аречие</a:t>
            </a:r>
          </a:p>
          <a:p>
            <a:pPr algn="l"/>
            <a:r>
              <a:rPr lang="ru-RU" dirty="0">
                <a:solidFill>
                  <a:srgbClr val="0070C0"/>
                </a:solidFill>
              </a:rPr>
              <a:t>м</a:t>
            </a:r>
            <a:r>
              <a:rPr lang="ru-RU" dirty="0" smtClean="0">
                <a:solidFill>
                  <a:srgbClr val="0070C0"/>
                </a:solidFill>
              </a:rPr>
              <a:t>естоимение</a:t>
            </a:r>
          </a:p>
          <a:p>
            <a:pPr algn="l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5000628" y="1285860"/>
            <a:ext cx="85725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857356" y="1214422"/>
            <a:ext cx="164307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000760" y="1071546"/>
            <a:ext cx="2500330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1444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Распределите слова на две группы, самостоятельные и служебные части речи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714488"/>
            <a:ext cx="9001156" cy="492922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Заглянула осень в сад -</a:t>
            </a:r>
          </a:p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Птицы улетели.</a:t>
            </a:r>
          </a:p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За окном с утра шуршат</a:t>
            </a:r>
          </a:p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Жёлтые метели.                            </a:t>
            </a:r>
          </a:p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Под ногами первый лёд</a:t>
            </a:r>
          </a:p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Крошится, ломается.</a:t>
            </a:r>
          </a:p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Воробей в саду вздохнёт,</a:t>
            </a:r>
          </a:p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А запеть – стесняется.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C:\Users\Пользователь\Desktop\fall-le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8280" y="1928803"/>
            <a:ext cx="3451437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85883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Самостоятельные части речи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8072494" cy="40005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2" y="2428870"/>
          <a:ext cx="8001056" cy="39290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00264"/>
                <a:gridCol w="2000264"/>
                <a:gridCol w="2000264"/>
                <a:gridCol w="2000264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Часть речи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Вопрос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Значение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Пример</a:t>
                      </a:r>
                      <a:endParaRPr lang="ru-RU" sz="2800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8572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Самостоятельные части речи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8072494" cy="40005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2" y="1247985"/>
          <a:ext cx="8786876" cy="53957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96719"/>
                <a:gridCol w="2196719"/>
                <a:gridCol w="2196719"/>
                <a:gridCol w="2196719"/>
              </a:tblGrid>
              <a:tr h="94231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Часть речи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Вопрос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Значение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Пример</a:t>
                      </a:r>
                      <a:endParaRPr lang="ru-RU" sz="2800" dirty="0"/>
                    </a:p>
                  </a:txBody>
                  <a:tcPr/>
                </a:tc>
              </a:tr>
              <a:tr h="942317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существительное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Кто? Что?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Улетают </a:t>
                      </a:r>
                      <a:r>
                        <a:rPr lang="ru-RU" b="1" u="sng" dirty="0" smtClean="0"/>
                        <a:t>птицы</a:t>
                      </a:r>
                      <a:r>
                        <a:rPr lang="ru-RU" baseline="0" dirty="0" smtClean="0"/>
                        <a:t> на </a:t>
                      </a:r>
                      <a:r>
                        <a:rPr lang="ru-RU" b="1" baseline="0" dirty="0" smtClean="0"/>
                        <a:t>юг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4254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433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23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8572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Самостоятельные части речи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8072494" cy="40005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2" y="1247985"/>
          <a:ext cx="8786876" cy="53957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96719"/>
                <a:gridCol w="2196719"/>
                <a:gridCol w="2196719"/>
                <a:gridCol w="2196719"/>
              </a:tblGrid>
              <a:tr h="94231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Часть речи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Вопрос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Значение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Пример</a:t>
                      </a:r>
                      <a:endParaRPr lang="ru-RU" sz="2800" dirty="0"/>
                    </a:p>
                  </a:txBody>
                  <a:tcPr/>
                </a:tc>
              </a:tr>
              <a:tr h="942317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существительное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Кто? Что?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Улетают </a:t>
                      </a:r>
                      <a:r>
                        <a:rPr lang="ru-RU" b="1" u="sng" dirty="0" smtClean="0"/>
                        <a:t>птицы</a:t>
                      </a:r>
                      <a:r>
                        <a:rPr lang="ru-RU" baseline="0" dirty="0" smtClean="0"/>
                        <a:t> на </a:t>
                      </a:r>
                      <a:r>
                        <a:rPr lang="ru-RU" b="1" baseline="0" dirty="0" smtClean="0"/>
                        <a:t>юг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425460">
                <a:tc>
                  <a:txBody>
                    <a:bodyPr/>
                    <a:lstStyle/>
                    <a:p>
                      <a:r>
                        <a:rPr lang="ru-RU" dirty="0" smtClean="0"/>
                        <a:t>Имя прилагательное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Какой(-ая,</a:t>
                      </a:r>
                      <a:r>
                        <a:rPr lang="ru-RU" baseline="0" dirty="0" smtClean="0"/>
                        <a:t> -ое, -ие)?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 предмета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Осенними</a:t>
                      </a:r>
                      <a:r>
                        <a:rPr lang="ru-RU" baseline="0" dirty="0" smtClean="0"/>
                        <a:t> вечерами я гуляю по </a:t>
                      </a:r>
                      <a:r>
                        <a:rPr lang="ru-RU" b="1" baseline="0" dirty="0" smtClean="0"/>
                        <a:t>одинокому</a:t>
                      </a:r>
                      <a:r>
                        <a:rPr lang="ru-RU" baseline="0" dirty="0" smtClean="0"/>
                        <a:t> саду.</a:t>
                      </a:r>
                      <a:endParaRPr lang="ru-RU" dirty="0"/>
                    </a:p>
                  </a:txBody>
                  <a:tcPr/>
                </a:tc>
              </a:tr>
              <a:tr h="11433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423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581</Words>
  <Application>Microsoft Office PowerPoint</Application>
  <PresentationFormat>Экран (4:3)</PresentationFormat>
  <Paragraphs>130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Урок русского языка 5 класс. </vt:lpstr>
      <vt:lpstr>Найди лишнее слово в каждом ряду:</vt:lpstr>
      <vt:lpstr>Двадцать первое октября Классная работа </vt:lpstr>
      <vt:lpstr>Части речи</vt:lpstr>
      <vt:lpstr>Части речи</vt:lpstr>
      <vt:lpstr>Распределите слова на две группы, самостоятельные и служебные части речи</vt:lpstr>
      <vt:lpstr>Самостоятельные части речи</vt:lpstr>
      <vt:lpstr>Самостоятельные части речи</vt:lpstr>
      <vt:lpstr>Самостоятельные части речи</vt:lpstr>
      <vt:lpstr>Самостоятельные части речи</vt:lpstr>
      <vt:lpstr>Найдите слова, отвечающие на вопросы: Как? Куда? Где? Когда? Откуда? Зачем? </vt:lpstr>
      <vt:lpstr>Найдите слова, отвечающие на вопросы: Как? Куда? Где? Когда? Откуда? Зачем? </vt:lpstr>
      <vt:lpstr>Наречие</vt:lpstr>
      <vt:lpstr>Найдите слова, отвечающие на вопросы: Как? Куда? Где? Когда? Откуда? Зачем? </vt:lpstr>
      <vt:lpstr>Запись в тетради</vt:lpstr>
      <vt:lpstr>Самостоятельные части речи</vt:lpstr>
      <vt:lpstr>Итог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лишнее слово</dc:title>
  <dc:creator>Пользователь</dc:creator>
  <cp:lastModifiedBy>Пользователь</cp:lastModifiedBy>
  <cp:revision>23</cp:revision>
  <dcterms:created xsi:type="dcterms:W3CDTF">2011-10-20T16:36:12Z</dcterms:created>
  <dcterms:modified xsi:type="dcterms:W3CDTF">2014-10-19T10:07:09Z</dcterms:modified>
</cp:coreProperties>
</file>