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1329-E389-4582-A227-6461466B64A3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5749-0C3C-4901-8FE1-7C252DF631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  <a:latin typeface="BelZAGZ" pitchFamily="18" charset="0"/>
              </a:rPr>
              <a:t>З9йн9б </a:t>
            </a:r>
            <a:r>
              <a:rPr lang="ru-RU" sz="6000" dirty="0" err="1" smtClean="0">
                <a:solidFill>
                  <a:srgbClr val="00B050"/>
                </a:solidFill>
                <a:latin typeface="BelZAGZ" pitchFamily="18" charset="0"/>
              </a:rPr>
              <a:t>Биишева</a:t>
            </a:r>
            <a:endParaRPr lang="ru-RU" sz="6000" dirty="0">
              <a:solidFill>
                <a:srgbClr val="00B050"/>
              </a:solidFill>
              <a:latin typeface="BelZAGZ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1908-1996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iishe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928670"/>
            <a:ext cx="7858180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srybawgsnja aqayuifhjodzc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642918"/>
            <a:ext cx="6215106" cy="5429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47688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951047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Предмет тема8ы: « …донъя,  г7з9л донъя</a:t>
            </a:r>
            <a:r>
              <a:rPr lang="ru-RU" sz="3200" dirty="0" smtClean="0">
                <a:solidFill>
                  <a:srgbClr val="00B050"/>
                </a:solidFill>
                <a:latin typeface="BelZAGZ" pitchFamily="18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BelZAGZ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          *</a:t>
            </a:r>
            <a:r>
              <a:rPr lang="ru-RU" sz="3200" b="1" dirty="0" err="1" smtClean="0">
                <a:solidFill>
                  <a:srgbClr val="00B050"/>
                </a:solidFill>
                <a:latin typeface="BelZAGZ" pitchFamily="18" charset="0"/>
              </a:rPr>
              <a:t>ине</a:t>
            </a: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 85й5п тан8ы3 3анманы…»</a:t>
            </a:r>
            <a:r>
              <a:rPr lang="ru-RU" sz="3200" dirty="0" smtClean="0">
                <a:solidFill>
                  <a:srgbClr val="00B050"/>
                </a:solidFill>
                <a:latin typeface="BelZAGZ" pitchFamily="18" charset="0"/>
              </a:rPr>
              <a:t/>
            </a:r>
            <a:br>
              <a:rPr lang="ru-RU" sz="3200" dirty="0" smtClean="0">
                <a:solidFill>
                  <a:srgbClr val="00B050"/>
                </a:solidFill>
                <a:latin typeface="BelZAGZ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           З.Биишеваны4 «Й9ш97 -хе2м9т»ши1ырын  5йр9не7. </a:t>
            </a:r>
            <a:r>
              <a:rPr lang="ru-RU" sz="3200" b="1" dirty="0" smtClean="0">
                <a:solidFill>
                  <a:srgbClr val="00B050"/>
                </a:solidFill>
                <a:latin typeface="+mj-lt"/>
              </a:rPr>
              <a:t>8</a:t>
            </a: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-се класс. </a:t>
            </a:r>
            <a:r>
              <a:rPr lang="ru-RU" sz="3200" b="1" dirty="0" err="1" smtClean="0">
                <a:solidFill>
                  <a:srgbClr val="00B050"/>
                </a:solidFill>
                <a:latin typeface="BelZAGZ" pitchFamily="18" charset="0"/>
              </a:rPr>
              <a:t>Метапредмет</a:t>
            </a: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 тема8ы: « Й9ш97.Тормош.          </a:t>
            </a:r>
            <a:r>
              <a:rPr lang="ru-RU" sz="3200" b="1" dirty="0">
                <a:solidFill>
                  <a:srgbClr val="00B050"/>
                </a:solidFill>
                <a:latin typeface="BelZAGZ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          					</a:t>
            </a:r>
            <a:r>
              <a:rPr lang="ru-RU" sz="3200" b="1" dirty="0" smtClean="0">
                <a:solidFill>
                  <a:srgbClr val="00B050"/>
                </a:solidFill>
                <a:latin typeface="BelZAGZ" pitchFamily="18" charset="0"/>
              </a:rPr>
              <a:t>Б9хет.Хе2м9т.»</a:t>
            </a:r>
            <a:endParaRPr lang="ru-RU" sz="3200" dirty="0">
              <a:solidFill>
                <a:srgbClr val="00B050"/>
              </a:solidFill>
              <a:latin typeface="BelZAGZ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54276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Кеше 17мере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шул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тиклем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3ы63а, 89р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минутын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392ерл9п, 72е4де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яратып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, баш3алар2ы х5рм9т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итеп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й9ш9рг9 к9р9к.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&gt;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Кеше 72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тормошон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72е би29рг9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тейеш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Донъя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матур,я3шы. Тик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шул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матурлы3 мен9н фай2алана белерг9 к9р9к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Мостай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К9рим.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&gt;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Б9хетле бул8ын 89р кем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. !осман Сад9.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&gt;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Хе2м9т- кешене4 72ен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кеше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 итк9н фактор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elZAGZ" pitchFamily="18" charset="0"/>
                <a:ea typeface="Calibri" pitchFamily="34" charset="0"/>
                <a:cs typeface="Times New Roman" pitchFamily="18" charset="0"/>
              </a:rPr>
              <a:t>. Ф9н7з9 Н92ершина.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З9йн9б Биишева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З9йн9б Биишева</dc:title>
  <dc:creator>1</dc:creator>
  <cp:lastModifiedBy>1</cp:lastModifiedBy>
  <cp:revision>4</cp:revision>
  <dcterms:created xsi:type="dcterms:W3CDTF">2012-12-13T11:31:17Z</dcterms:created>
  <dcterms:modified xsi:type="dcterms:W3CDTF">2012-12-13T12:08:18Z</dcterms:modified>
</cp:coreProperties>
</file>