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4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C575C5-EE9B-4430-B33F-D45DD7EF8BFE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B70CCA-EBEE-42AF-B793-B608E5441E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34636"/>
            <a:ext cx="3313355" cy="1702160"/>
          </a:xfrm>
        </p:spPr>
        <p:txBody>
          <a:bodyPr>
            <a:normAutofit/>
          </a:bodyPr>
          <a:lstStyle/>
          <a:p>
            <a:r>
              <a:rPr lang="tt-RU" dirty="0" smtClean="0">
                <a:solidFill>
                  <a:schemeClr val="bg1"/>
                </a:solidFill>
              </a:rPr>
              <a:t/>
            </a:r>
            <a:br>
              <a:rPr lang="tt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560840" cy="5400600"/>
          </a:xfrm>
        </p:spPr>
        <p:txBody>
          <a:bodyPr>
            <a:normAutofit/>
          </a:bodyPr>
          <a:lstStyle/>
          <a:p>
            <a:endParaRPr lang="tt-RU" sz="3600" dirty="0" smtClean="0">
              <a:solidFill>
                <a:srgbClr val="FF0000"/>
              </a:solidFill>
            </a:endParaRPr>
          </a:p>
          <a:p>
            <a:pPr algn="ctr"/>
            <a:r>
              <a:rPr lang="tt-RU" sz="7200" dirty="0" smtClean="0">
                <a:solidFill>
                  <a:srgbClr val="002060"/>
                </a:solidFill>
              </a:rPr>
              <a:t>Көзге </a:t>
            </a:r>
            <a:r>
              <a:rPr lang="tt-RU" sz="7200" dirty="0">
                <a:solidFill>
                  <a:srgbClr val="002060"/>
                </a:solidFill>
              </a:rPr>
              <a:t>уңыш</a:t>
            </a:r>
            <a:r>
              <a:rPr lang="tt-RU" sz="72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endParaRPr lang="tt-RU" sz="7200" dirty="0">
              <a:solidFill>
                <a:srgbClr val="002060"/>
              </a:solidFill>
            </a:endParaRPr>
          </a:p>
          <a:p>
            <a:endParaRPr lang="en-US" sz="3600" dirty="0" smtClean="0">
              <a:solidFill>
                <a:srgbClr val="002060"/>
              </a:solidFill>
            </a:endParaRPr>
          </a:p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Fruits and Vegetables</a:t>
            </a:r>
          </a:p>
          <a:p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179512" y="332656"/>
            <a:ext cx="8712968" cy="6048672"/>
          </a:xfrm>
          <a:prstGeom prst="frame">
            <a:avLst/>
          </a:prstGeom>
          <a:solidFill>
            <a:schemeClr val="accent5"/>
          </a:solidFill>
          <a:ln>
            <a:solidFill>
              <a:srgbClr val="00206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4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24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6777317" cy="535595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We are dancing one step ahead 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We are dancing step by step 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If we start we’ll dance all night long 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No one stops us all the night</a:t>
            </a:r>
          </a:p>
          <a:p>
            <a:pPr marL="68580" indent="0" algn="r">
              <a:buNone/>
            </a:pP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                                 </a:t>
            </a:r>
            <a:endParaRPr lang="en-US" sz="2800" b="1" dirty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Around, turn around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Around, turn around 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Me and you me and you around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Dance wings you up 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Dance makes it fun</a:t>
            </a:r>
          </a:p>
          <a:p>
            <a:pPr marL="68580" indent="0">
              <a:buNone/>
            </a:pP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00188"/>
            <a:ext cx="8208912" cy="43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47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135136">
            <a:off x="469642" y="1515590"/>
            <a:ext cx="7024744" cy="1181449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/>
            </a:r>
            <a:br>
              <a:rPr lang="tt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620688"/>
            <a:ext cx="7344931" cy="5211941"/>
          </a:xfrm>
        </p:spPr>
        <p:txBody>
          <a:bodyPr/>
          <a:lstStyle/>
          <a:p>
            <a:pPr marL="68580" indent="0">
              <a:buNone/>
            </a:pPr>
            <a:endParaRPr lang="tt-RU" dirty="0"/>
          </a:p>
          <a:p>
            <a:pPr marL="68580" indent="0">
              <a:buNone/>
            </a:pPr>
            <a:r>
              <a:rPr lang="tt-RU" sz="3600" b="1" dirty="0" smtClean="0">
                <a:solidFill>
                  <a:srgbClr val="00B050"/>
                </a:solidFill>
              </a:rPr>
              <a:t>   Тышы </a:t>
            </a:r>
            <a:r>
              <a:rPr lang="tt-RU" sz="3600" b="1" dirty="0">
                <a:solidFill>
                  <a:srgbClr val="00B050"/>
                </a:solidFill>
              </a:rPr>
              <a:t>яшел буйлы, </a:t>
            </a:r>
            <a:endParaRPr lang="tt-RU" sz="3600" b="1" dirty="0" smtClean="0">
              <a:solidFill>
                <a:srgbClr val="00B050"/>
              </a:solidFill>
            </a:endParaRPr>
          </a:p>
          <a:p>
            <a:pPr marL="68580" indent="0">
              <a:buNone/>
            </a:pPr>
            <a:r>
              <a:rPr lang="tt-RU" sz="3600" b="1" dirty="0" smtClean="0">
                <a:solidFill>
                  <a:srgbClr val="00B050"/>
                </a:solidFill>
              </a:rPr>
              <a:t>   Эче </a:t>
            </a:r>
            <a:r>
              <a:rPr lang="tt-RU" sz="3600" b="1" dirty="0">
                <a:solidFill>
                  <a:srgbClr val="00B050"/>
                </a:solidFill>
              </a:rPr>
              <a:t>кызыл, </a:t>
            </a:r>
            <a:endParaRPr lang="tt-RU" sz="3600" b="1" dirty="0" smtClean="0">
              <a:solidFill>
                <a:srgbClr val="00B050"/>
              </a:solidFill>
            </a:endParaRPr>
          </a:p>
          <a:p>
            <a:pPr marL="68580" indent="0">
              <a:buNone/>
            </a:pPr>
            <a:r>
              <a:rPr lang="tt-RU" sz="3600" b="1" dirty="0" smtClean="0">
                <a:solidFill>
                  <a:srgbClr val="00B050"/>
                </a:solidFill>
              </a:rPr>
              <a:t>   Тәме </a:t>
            </a:r>
            <a:r>
              <a:rPr lang="tt-RU" sz="3600" b="1" dirty="0">
                <a:solidFill>
                  <a:srgbClr val="00B050"/>
                </a:solidFill>
              </a:rPr>
              <a:t>баллы</a:t>
            </a:r>
            <a:r>
              <a:rPr lang="tt-RU" sz="3600" b="1" dirty="0" smtClean="0">
                <a:solidFill>
                  <a:srgbClr val="00B050"/>
                </a:solidFill>
              </a:rPr>
              <a:t>.</a:t>
            </a:r>
          </a:p>
          <a:p>
            <a:pPr marL="68580" indent="0">
              <a:buNone/>
            </a:pPr>
            <a:endParaRPr lang="tt-RU" dirty="0" smtClean="0"/>
          </a:p>
          <a:p>
            <a:endParaRPr lang="tt-RU" dirty="0"/>
          </a:p>
          <a:p>
            <a:endParaRPr lang="tt-RU" dirty="0" smtClean="0"/>
          </a:p>
          <a:p>
            <a:endParaRPr lang="tt-RU" dirty="0"/>
          </a:p>
          <a:p>
            <a:endParaRPr lang="tt-RU" dirty="0" smtClean="0"/>
          </a:p>
          <a:p>
            <a:endParaRPr lang="tt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132856"/>
            <a:ext cx="3796884" cy="379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71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/>
          <a:lstStyle/>
          <a:p>
            <a:endParaRPr lang="ru-RU" dirty="0" smtClean="0"/>
          </a:p>
          <a:p>
            <a:pPr marL="68580" indent="0">
              <a:buNone/>
            </a:pPr>
            <a:r>
              <a:rPr lang="tt-RU" sz="3600" b="1" dirty="0" smtClean="0">
                <a:solidFill>
                  <a:srgbClr val="00B050"/>
                </a:solidFill>
              </a:rPr>
              <a:t>Үзе </a:t>
            </a:r>
            <a:r>
              <a:rPr lang="tt-RU" sz="3600" b="1" dirty="0">
                <a:solidFill>
                  <a:srgbClr val="00B050"/>
                </a:solidFill>
              </a:rPr>
              <a:t>а</a:t>
            </a:r>
            <a:r>
              <a:rPr lang="tt-RU" sz="3600" b="1" dirty="0" smtClean="0">
                <a:solidFill>
                  <a:srgbClr val="00B050"/>
                </a:solidFill>
              </a:rPr>
              <a:t>й кебек , төсе сары, пал</a:t>
            </a:r>
            <a:r>
              <a:rPr lang="ru-RU" sz="3600" b="1" dirty="0" smtClean="0">
                <a:solidFill>
                  <a:srgbClr val="00B050"/>
                </a:solidFill>
              </a:rPr>
              <a:t>ь</a:t>
            </a:r>
            <a:r>
              <a:rPr lang="tt-RU" sz="3600" b="1" dirty="0" smtClean="0">
                <a:solidFill>
                  <a:srgbClr val="00B050"/>
                </a:solidFill>
              </a:rPr>
              <a:t>мада үсә</a:t>
            </a:r>
          </a:p>
          <a:p>
            <a:pPr marL="68580" indent="0">
              <a:buNone/>
            </a:pPr>
            <a:endParaRPr lang="tt-RU" sz="28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tt-RU" sz="2800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tt-RU" sz="2800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tt-RU" sz="3200" b="1" dirty="0" smtClean="0">
                <a:solidFill>
                  <a:schemeClr val="tx1"/>
                </a:solidFill>
              </a:rPr>
              <a:t>ай - луна</a:t>
            </a:r>
            <a:endParaRPr lang="tt-RU" sz="3200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5291">
            <a:off x="3965646" y="2393548"/>
            <a:ext cx="3445086" cy="397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373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/>
          <a:lstStyle/>
          <a:p>
            <a:pPr marL="68580" indent="0">
              <a:buNone/>
            </a:pPr>
            <a:r>
              <a:rPr lang="tt-RU" sz="3600" b="1" dirty="0" smtClean="0">
                <a:solidFill>
                  <a:srgbClr val="00B050"/>
                </a:solidFill>
              </a:rPr>
              <a:t>Бите алсу, борыны ак, караңгыда утыра </a:t>
            </a:r>
          </a:p>
          <a:p>
            <a:endParaRPr lang="tt-RU" dirty="0"/>
          </a:p>
          <a:p>
            <a:pPr marL="68580" indent="0">
              <a:buNone/>
            </a:pPr>
            <a:r>
              <a:rPr lang="tt-RU" sz="2800" b="1" dirty="0" smtClean="0"/>
              <a:t>Караңгыда – в темноте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7607">
            <a:off x="4754422" y="2863718"/>
            <a:ext cx="3379812" cy="337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46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It is round and red. </a:t>
            </a:r>
            <a:r>
              <a:rPr lang="en-US" sz="3600" b="1" dirty="0">
                <a:solidFill>
                  <a:srgbClr val="00B050"/>
                </a:solidFill>
              </a:rPr>
              <a:t>All children like it.</a:t>
            </a:r>
          </a:p>
          <a:p>
            <a:pPr marL="68580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What </a:t>
            </a:r>
            <a:r>
              <a:rPr lang="en-US" sz="3600" b="1" dirty="0" smtClean="0">
                <a:solidFill>
                  <a:srgbClr val="00B050"/>
                </a:solidFill>
              </a:rPr>
              <a:t>is it</a:t>
            </a:r>
            <a:r>
              <a:rPr lang="en-US" sz="3600" b="1" dirty="0" smtClean="0">
                <a:solidFill>
                  <a:srgbClr val="00B050"/>
                </a:solidFill>
              </a:rPr>
              <a:t>?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endParaRPr lang="en-US" sz="3600" b="1" dirty="0">
              <a:solidFill>
                <a:srgbClr val="00B050"/>
              </a:solidFill>
            </a:endParaRPr>
          </a:p>
          <a:p>
            <a:endParaRPr lang="en-US" sz="3600" b="1" dirty="0" smtClean="0">
              <a:solidFill>
                <a:srgbClr val="00B050"/>
              </a:solidFill>
            </a:endParaRPr>
          </a:p>
          <a:p>
            <a:pPr marL="68580" indent="0">
              <a:buNone/>
            </a:pP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862" y="2390775"/>
            <a:ext cx="4196482" cy="396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829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It is long and orange, all rabbits like it. What is it?</a:t>
            </a:r>
          </a:p>
          <a:p>
            <a:endParaRPr lang="en-US" sz="3600" b="1" dirty="0">
              <a:solidFill>
                <a:srgbClr val="00B050"/>
              </a:solidFill>
            </a:endParaRPr>
          </a:p>
          <a:p>
            <a:pPr marL="68580" indent="0">
              <a:buNone/>
            </a:pP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1631">
            <a:off x="3269431" y="2271479"/>
            <a:ext cx="5238476" cy="367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289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365104"/>
            <a:ext cx="8136904" cy="20162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t-RU" b="1" i="1" dirty="0" smtClean="0">
                <a:solidFill>
                  <a:srgbClr val="002060"/>
                </a:solidFill>
              </a:rPr>
              <a:t>Роберт Миңнуллин</a:t>
            </a:r>
            <a:br>
              <a:rPr lang="tt-RU" b="1" i="1" dirty="0" smtClean="0">
                <a:solidFill>
                  <a:srgbClr val="002060"/>
                </a:solidFill>
              </a:rPr>
            </a:br>
            <a:r>
              <a:rPr lang="tt-RU" b="1" i="1" dirty="0" smtClean="0">
                <a:solidFill>
                  <a:srgbClr val="002060"/>
                </a:solidFill>
              </a:rPr>
              <a:t>(1.08.1948)</a:t>
            </a:r>
            <a:r>
              <a:rPr lang="tt-RU" dirty="0" smtClean="0"/>
              <a:t/>
            </a:r>
            <a:br>
              <a:rPr lang="tt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3642320" cy="389273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126657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30352"/>
            <a:ext cx="8147248" cy="4187952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ru-RU" sz="4000" dirty="0" err="1" smtClean="0"/>
              <a:t>Р.Ми</a:t>
            </a:r>
            <a:r>
              <a:rPr lang="tt-RU" sz="4000" dirty="0" smtClean="0"/>
              <a:t>ңнуллин нинди шагыйр</a:t>
            </a:r>
            <a:r>
              <a:rPr lang="ru-RU" sz="4000" dirty="0" smtClean="0"/>
              <a:t>ь</a:t>
            </a:r>
            <a:r>
              <a:rPr lang="tt-RU" sz="4000" dirty="0" smtClean="0"/>
              <a:t>?</a:t>
            </a:r>
          </a:p>
          <a:p>
            <a:pPr marL="0" indent="0">
              <a:buNone/>
            </a:pPr>
            <a:endParaRPr lang="tt-RU" sz="4000" dirty="0" smtClean="0"/>
          </a:p>
          <a:p>
            <a:r>
              <a:rPr lang="tt-RU" sz="4000" dirty="0" smtClean="0"/>
              <a:t>Ул кемнәр өчен шигыр</a:t>
            </a:r>
            <a:r>
              <a:rPr lang="ru-RU" sz="4000" dirty="0" smtClean="0"/>
              <a:t>ь</a:t>
            </a:r>
            <a:r>
              <a:rPr lang="tt-RU" sz="4000" dirty="0" smtClean="0"/>
              <a:t>ләр яза?</a:t>
            </a:r>
          </a:p>
          <a:p>
            <a:endParaRPr lang="tt-RU" sz="4000" dirty="0" smtClean="0"/>
          </a:p>
          <a:p>
            <a:r>
              <a:rPr lang="tt-RU" sz="4000" dirty="0" smtClean="0"/>
              <a:t>Язучы кайда яши?</a:t>
            </a:r>
          </a:p>
          <a:p>
            <a:endParaRPr lang="tt-RU" sz="4000" dirty="0" smtClean="0"/>
          </a:p>
          <a:p>
            <a:r>
              <a:rPr lang="tt-RU" sz="4000" dirty="0" smtClean="0"/>
              <a:t>Ул нинди премияләр лауреаты?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76672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2249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476672"/>
            <a:ext cx="6777317" cy="5904656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endParaRPr lang="tt-RU" sz="2800" b="1" dirty="0" smtClean="0">
              <a:solidFill>
                <a:srgbClr val="0070C0"/>
              </a:solidFill>
            </a:endParaRPr>
          </a:p>
          <a:p>
            <a:pPr marL="68580" indent="0" algn="ctr">
              <a:buNone/>
            </a:pPr>
            <a:r>
              <a:rPr lang="tt-RU" sz="2800" b="1" dirty="0" smtClean="0">
                <a:solidFill>
                  <a:srgbClr val="0070C0"/>
                </a:solidFill>
              </a:rPr>
              <a:t>Әйлән-бәйлән</a:t>
            </a:r>
          </a:p>
          <a:p>
            <a:pPr marL="68580" indent="0">
              <a:buNone/>
            </a:pPr>
            <a:r>
              <a:rPr lang="ru-RU" sz="2800" b="1" dirty="0" err="1"/>
              <a:t>Р.Миңнуллин</a:t>
            </a:r>
            <a:r>
              <a:rPr lang="ru-RU" sz="2800" b="1" dirty="0"/>
              <a:t> </a:t>
            </a:r>
            <a:r>
              <a:rPr lang="ru-RU" sz="2800" b="1" dirty="0" err="1" smtClean="0"/>
              <a:t>сүз</a:t>
            </a:r>
            <a:r>
              <a:rPr lang="ru-RU" sz="2800" b="1" dirty="0" smtClean="0"/>
              <a:t>.     </a:t>
            </a:r>
            <a:r>
              <a:rPr lang="tt-RU" sz="2800" b="1" dirty="0" smtClean="0"/>
              <a:t>Ф.Әбүбәкеров муз.</a:t>
            </a:r>
            <a:endParaRPr lang="tt-RU" sz="2800" b="1" dirty="0"/>
          </a:p>
          <a:p>
            <a:pPr marL="68580" indent="0">
              <a:buNone/>
            </a:pPr>
            <a:r>
              <a:rPr lang="tt-RU" sz="2800" b="1" dirty="0" smtClean="0">
                <a:solidFill>
                  <a:srgbClr val="0070C0"/>
                </a:solidFill>
              </a:rPr>
              <a:t> Ягез, сез дә кушылыгыз, </a:t>
            </a:r>
          </a:p>
          <a:p>
            <a:pPr marL="68580" indent="0">
              <a:buNone/>
            </a:pPr>
            <a:r>
              <a:rPr lang="tt-RU" sz="2800" b="1" dirty="0" smtClean="0">
                <a:solidFill>
                  <a:srgbClr val="0070C0"/>
                </a:solidFill>
              </a:rPr>
              <a:t>Утырмагыз ,торыгыз. </a:t>
            </a:r>
          </a:p>
          <a:p>
            <a:pPr marL="68580" indent="0">
              <a:buNone/>
            </a:pPr>
            <a:r>
              <a:rPr lang="tt-RU" sz="2800" b="1" dirty="0">
                <a:solidFill>
                  <a:srgbClr val="0070C0"/>
                </a:solidFill>
              </a:rPr>
              <a:t>Җ</a:t>
            </a:r>
            <a:r>
              <a:rPr lang="tt-RU" sz="2800" b="1" dirty="0" smtClean="0">
                <a:solidFill>
                  <a:srgbClr val="0070C0"/>
                </a:solidFill>
              </a:rPr>
              <a:t>ырлый -җырлый биик әле, </a:t>
            </a:r>
          </a:p>
          <a:p>
            <a:pPr marL="68580" indent="0">
              <a:buNone/>
            </a:pPr>
            <a:r>
              <a:rPr lang="tt-RU" sz="2800" b="1" dirty="0" smtClean="0">
                <a:solidFill>
                  <a:srgbClr val="0070C0"/>
                </a:solidFill>
              </a:rPr>
              <a:t>Сез кул чабып торыгыз .</a:t>
            </a:r>
          </a:p>
          <a:p>
            <a:pPr marL="68580" indent="0" algn="r">
              <a:buNone/>
            </a:pPr>
            <a:endParaRPr lang="tt-RU" sz="2800" b="1" dirty="0">
              <a:solidFill>
                <a:srgbClr val="0070C0"/>
              </a:solidFill>
            </a:endParaRPr>
          </a:p>
          <a:p>
            <a:pPr marL="68580" indent="0" algn="r">
              <a:buNone/>
            </a:pPr>
            <a:r>
              <a:rPr lang="tt-RU" sz="2800" b="1" dirty="0" smtClean="0">
                <a:solidFill>
                  <a:srgbClr val="0070C0"/>
                </a:solidFill>
              </a:rPr>
              <a:t>Әйлән- бәйлән, </a:t>
            </a:r>
          </a:p>
          <a:p>
            <a:pPr marL="68580" indent="0" algn="r">
              <a:buNone/>
            </a:pPr>
            <a:r>
              <a:rPr lang="tt-RU" sz="2800" b="1" dirty="0" smtClean="0">
                <a:solidFill>
                  <a:srgbClr val="0070C0"/>
                </a:solidFill>
              </a:rPr>
              <a:t>Әйлән- бәйлән, </a:t>
            </a:r>
          </a:p>
          <a:p>
            <a:pPr marL="68580" indent="0" algn="r">
              <a:buNone/>
            </a:pPr>
            <a:r>
              <a:rPr lang="tt-RU" sz="2800" b="1" dirty="0" smtClean="0">
                <a:solidFill>
                  <a:srgbClr val="0070C0"/>
                </a:solidFill>
              </a:rPr>
              <a:t>Безнең белән, </a:t>
            </a:r>
          </a:p>
          <a:p>
            <a:pPr marL="68580" indent="0" algn="r">
              <a:buNone/>
            </a:pPr>
            <a:r>
              <a:rPr lang="tt-RU" sz="2800" b="1" dirty="0" smtClean="0">
                <a:solidFill>
                  <a:srgbClr val="0070C0"/>
                </a:solidFill>
              </a:rPr>
              <a:t>безнең белән әйлән! </a:t>
            </a:r>
          </a:p>
          <a:p>
            <a:pPr marL="68580" indent="0" algn="r">
              <a:buNone/>
            </a:pPr>
            <a:r>
              <a:rPr lang="tt-RU" sz="2800" b="1" dirty="0" smtClean="0">
                <a:solidFill>
                  <a:srgbClr val="0070C0"/>
                </a:solidFill>
              </a:rPr>
              <a:t>Җыр ул- канат, җыр ул- бәйрәм! </a:t>
            </a:r>
          </a:p>
          <a:p>
            <a:pPr marL="68580" indent="0">
              <a:buNone/>
            </a:pPr>
            <a:r>
              <a:rPr lang="ru-RU" b="1" dirty="0" smtClean="0"/>
              <a:t>        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429000"/>
            <a:ext cx="259228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020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202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Остин</vt:lpstr>
      <vt:lpstr>Аспект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Роберт Миңнуллин (1.08.1948)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Р.Миңнуллин. Биография</dc:title>
  <dc:creator>Талипова</dc:creator>
  <cp:lastModifiedBy>Талипова</cp:lastModifiedBy>
  <cp:revision>37</cp:revision>
  <dcterms:created xsi:type="dcterms:W3CDTF">2011-11-23T06:31:52Z</dcterms:created>
  <dcterms:modified xsi:type="dcterms:W3CDTF">2011-11-30T04:04:36Z</dcterms:modified>
</cp:coreProperties>
</file>