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9" r:id="rId3"/>
    <p:sldId id="257" r:id="rId4"/>
    <p:sldId id="259" r:id="rId5"/>
    <p:sldId id="258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3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9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9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7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89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5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7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7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3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9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1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5B43-6F6B-4659-BCCA-DF122B51FC5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BA8E2F-D03E-4CD2-B56E-13E44651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4545" y="778771"/>
            <a:ext cx="652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КУРСОВАЯ РАБОТА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67" y="3488486"/>
            <a:ext cx="1062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чителя русского языка и литературы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МБОУ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Лучесской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ООШ 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Демидковой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Ларисы Сергеевны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194872"/>
            <a:ext cx="4991724" cy="3072984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3567658"/>
            <a:ext cx="4991724" cy="3072985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9331" y="1424066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БОЛЬШОЙ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32" y="4811843"/>
            <a:ext cx="311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МАЛЕНЬКИЙ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8289" y="149902"/>
            <a:ext cx="6430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антонимов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213" y="1319134"/>
            <a:ext cx="78069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*   Однокоренные: ввоз – вывоз,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перелёт - недолёт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213" y="3642610"/>
            <a:ext cx="9802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*   Разнокоренные: короткий – длинный,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сухой - мокрый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Равнобедренный треугольник 6">
            <a:hlinkClick r:id="rId2" action="ppaction://hlinksldjump"/>
          </p:cNvPr>
          <p:cNvSpPr/>
          <p:nvPr/>
        </p:nvSpPr>
        <p:spPr>
          <a:xfrm>
            <a:off x="8216722" y="6207617"/>
            <a:ext cx="609132" cy="4378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6981" y="-75428"/>
            <a:ext cx="84227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Продолжи пословицу: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97" y="1678898"/>
            <a:ext cx="69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Доброе слово дом построит, а злое дом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597" y="2623279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Ученье – свет, 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неученье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597" y="3732551"/>
            <a:ext cx="574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Корень ученья горек, а плод его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98" y="4872601"/>
            <a:ext cx="623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Человек от лени болеет, а от труда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>
            <a:off x="8358389" y="6130343"/>
            <a:ext cx="580880" cy="505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482625" y="1678899"/>
            <a:ext cx="186743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разрушит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4156" y="2654056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тьма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798" y="3756034"/>
            <a:ext cx="1195827" cy="4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сладок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1562" y="4903378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здоровеет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2" grpId="0"/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2618" y="134911"/>
            <a:ext cx="6021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Отгадай загадки: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98" y="1424066"/>
            <a:ext cx="404719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антоним к слову лето,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шубу снежную одета,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люблю мороз сама,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я…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88" y="3882772"/>
            <a:ext cx="44370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антоним к слову зной,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реке, в тени густой.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бутылке лимонада.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меня…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31567" y="1424066"/>
            <a:ext cx="533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антоним к слову смех, не от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радости,утех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бываю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поневоле,от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несчастья и от боли,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обиды, неудач. Догадались? Это…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31567" y="4092314"/>
            <a:ext cx="5501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ru-RU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антоним шума, стука,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 вам ночью мука,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для отдыха, для сна,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в школе я нужна.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Называюсь…</a:t>
            </a:r>
          </a:p>
          <a:p>
            <a:endParaRPr lang="ru-RU" dirty="0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>
            <a:off x="4481848" y="6341479"/>
            <a:ext cx="494676" cy="342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92618" y="2747504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ЗИМА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319" y="358548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ПЛАЧ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2912" y="5627174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ПРОХЛАДА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7544" y="6110646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ТИШИНА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9113" y="104931"/>
            <a:ext cx="5100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ИСТОЧНИКИ: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8343619" y="6130344"/>
            <a:ext cx="545547" cy="540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9567" y="3448432"/>
            <a:ext cx="3858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http://</a:t>
            </a:r>
            <a:r>
              <a:rPr lang="ru-RU" sz="2400" dirty="0" smtClean="0">
                <a:solidFill>
                  <a:srgbClr val="002060"/>
                </a:solidFill>
              </a:rPr>
              <a:t>www.artleo.com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9567" y="1732643"/>
            <a:ext cx="114762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Т</a:t>
            </a:r>
            <a:r>
              <a:rPr lang="ru-RU" sz="2400" dirty="0">
                <a:solidFill>
                  <a:srgbClr val="002060"/>
                </a:solidFill>
              </a:rPr>
              <a:t>. А. </a:t>
            </a:r>
            <a:r>
              <a:rPr lang="ru-RU" sz="2400" dirty="0" err="1">
                <a:solidFill>
                  <a:srgbClr val="002060"/>
                </a:solidFill>
              </a:rPr>
              <a:t>Ладыженская</a:t>
            </a:r>
            <a:r>
              <a:rPr lang="ru-RU" sz="2400" dirty="0">
                <a:solidFill>
                  <a:srgbClr val="002060"/>
                </a:solidFill>
              </a:rPr>
              <a:t>, М. Т. Баранов, Л. А. </a:t>
            </a:r>
            <a:r>
              <a:rPr lang="ru-RU" sz="2400" dirty="0" err="1">
                <a:solidFill>
                  <a:srgbClr val="002060"/>
                </a:solidFill>
              </a:rPr>
              <a:t>Тростенцова</a:t>
            </a:r>
            <a:r>
              <a:rPr lang="ru-RU" sz="2400" dirty="0">
                <a:solidFill>
                  <a:srgbClr val="002060"/>
                </a:solidFill>
              </a:rPr>
              <a:t>, Л. Ю. Комиссарова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>
                <a:solidFill>
                  <a:srgbClr val="002060"/>
                </a:solidFill>
              </a:rPr>
              <a:t>ОБУЧЕНИЕ </a:t>
            </a:r>
            <a:r>
              <a:rPr lang="ru-RU" sz="2400" dirty="0" smtClean="0">
                <a:solidFill>
                  <a:srgbClr val="002060"/>
                </a:solidFill>
              </a:rPr>
              <a:t>РУССКОМУ ЯЗЫКУ</a:t>
            </a:r>
            <a:r>
              <a:rPr lang="ru-RU" sz="2400" dirty="0">
                <a:solidFill>
                  <a:srgbClr val="002060"/>
                </a:solidFill>
              </a:rPr>
              <a:t> в 5 классе. Методические рекомендации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к</a:t>
            </a:r>
            <a:r>
              <a:rPr lang="ru-RU" sz="2400" dirty="0">
                <a:solidFill>
                  <a:srgbClr val="002060"/>
                </a:solidFill>
              </a:rPr>
              <a:t> учебнику для 5 класса общеобразовательных учреждений.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67" y="5074276"/>
            <a:ext cx="382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3. </a:t>
            </a:r>
            <a:r>
              <a:rPr lang="en-US" sz="2400" dirty="0">
                <a:solidFill>
                  <a:srgbClr val="002060"/>
                </a:solidFill>
              </a:rPr>
              <a:t>Razumniki.ru </a:t>
            </a:r>
            <a:r>
              <a:rPr lang="ru-RU" sz="2400" dirty="0">
                <a:solidFill>
                  <a:srgbClr val="002060"/>
                </a:solidFill>
              </a:rPr>
              <a:t>Антонимы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477" y="2202837"/>
            <a:ext cx="65950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АНТОНИМЫ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4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355" y="269106"/>
            <a:ext cx="4195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74" y="902558"/>
            <a:ext cx="331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hlinkClick r:id="rId4" action="ppaction://hlinksldjump"/>
              </a:rPr>
              <a:t>* Определение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99" y="1697942"/>
            <a:ext cx="54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* Игра «Наоборот»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82" y="2502840"/>
            <a:ext cx="614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* Виды антонимов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682" y="3309161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18CCE4"/>
                </a:solidFill>
                <a:hlinkClick r:id="rId7" action="ppaction://hlinksldjump"/>
              </a:rPr>
              <a:t>* Пословицы</a:t>
            </a:r>
            <a:endParaRPr lang="ru-RU" sz="2800" u="sng" dirty="0">
              <a:solidFill>
                <a:srgbClr val="18CCE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674" y="4103122"/>
            <a:ext cx="449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* Загадки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674" y="4897083"/>
            <a:ext cx="311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hlinkClick r:id="rId9" action="ppaction://hlinksldjump"/>
              </a:rPr>
              <a:t>* Источники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Детская_-_музыка_из_к_ф_Усатый_нянь_мр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504" y="6336406"/>
            <a:ext cx="225258" cy="1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05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05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8788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7580" y="239843"/>
            <a:ext cx="4386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АНТОНИМЫ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702" y="1723868"/>
            <a:ext cx="41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Греч. «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anti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 - против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351" y="2368446"/>
            <a:ext cx="38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Греч. «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onyma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 - имя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702" y="3582649"/>
            <a:ext cx="10024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Антонимы – слова одной и той же части речи с противоположным значением. Например: горячий-холодный, глубокий-мелкий, белый-чёрный.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>
            <a:off x="8219465" y="6221347"/>
            <a:ext cx="410013" cy="3606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8017"/>
            <a:ext cx="1523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Прочитайте стихотворение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Д.Чиарди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«Наоборот»,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угадайте антонимы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181"/>
            <a:ext cx="44574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   </a:t>
            </a: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  </a:t>
            </a:r>
          </a:p>
          <a:p>
            <a:pPr>
              <a:defRPr/>
            </a:pPr>
            <a:endParaRPr lang="ru-RU" sz="2400" b="1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 тобой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Пришел черед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Сыграть игру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«Наоборот».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Скажу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слово  высоко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 ты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ответишь  низко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Скажу 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слово   далеко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ты ответишь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…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 </a:t>
            </a:r>
          </a:p>
          <a:p>
            <a:pPr>
              <a:defRPr/>
            </a:pPr>
            <a:endParaRPr lang="ru-RU" b="1" dirty="0">
              <a:latin typeface="Calibri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12182" y="2120347"/>
            <a:ext cx="500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Скажу я слово потолок,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А ты ответишь…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450" y="47840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>
            <a:off x="8242854" y="6258015"/>
            <a:ext cx="490330" cy="4039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17688" y="4968699"/>
            <a:ext cx="113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БЛИЗКО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218" y="251791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2335" y="328481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НАШЁЛ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3973" y="3999132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ХРАБРЕЦ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5119" y="486632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КОНЕЦ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4603" y="2926080"/>
            <a:ext cx="35106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Скажу я слово потерял,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Ответишь ты …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54603" y="3641792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Скажу тебе я слово трус,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Ответишь ты…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1357" y="4505738"/>
            <a:ext cx="502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Теперь начало я скажу,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Ну, отвечай,…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2" grpId="0"/>
      <p:bldP spid="3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25" y="194873"/>
            <a:ext cx="5411449" cy="2758189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  <a:bevel/>
          </a:ln>
        </p:spPr>
      </p:pic>
      <p:sp>
        <p:nvSpPr>
          <p:cNvPr id="3" name="TextBox 2"/>
          <p:cNvSpPr txBox="1"/>
          <p:nvPr/>
        </p:nvSpPr>
        <p:spPr>
          <a:xfrm>
            <a:off x="1618938" y="1229193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ДЕНЬ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25" y="3567659"/>
            <a:ext cx="5376556" cy="2983043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18938" y="463196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НОЧЬ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9" y="542768"/>
            <a:ext cx="5126636" cy="2830019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09" y="3672590"/>
            <a:ext cx="5126636" cy="2758190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99016" y="1858780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ЗИМА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016" y="4916774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ЛЕТО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8" y="238592"/>
            <a:ext cx="5306517" cy="2864371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9" y="3452892"/>
            <a:ext cx="5306517" cy="2872958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646" y="1618938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РАССВЕТ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420" y="4781862"/>
            <a:ext cx="23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ЗАКАТ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221730"/>
            <a:ext cx="5501391" cy="2836263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3402767"/>
            <a:ext cx="5501391" cy="3057993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9292" y="1603948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МОЛОДОЙ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203" y="4871803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СТАРЫЙ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Грань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02060"/>
      </a:hlink>
      <a:folHlink>
        <a:srgbClr val="22629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324</TotalTime>
  <Words>378</Words>
  <Application>Microsoft Office PowerPoint</Application>
  <PresentationFormat>Широкоэкранный</PresentationFormat>
  <Paragraphs>100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39</cp:revision>
  <dcterms:created xsi:type="dcterms:W3CDTF">2014-10-18T16:29:52Z</dcterms:created>
  <dcterms:modified xsi:type="dcterms:W3CDTF">2014-10-20T07:36:40Z</dcterms:modified>
</cp:coreProperties>
</file>