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4660"/>
  </p:normalViewPr>
  <p:slideViewPr>
    <p:cSldViewPr>
      <p:cViewPr varScale="1">
        <p:scale>
          <a:sx n="35" d="100"/>
          <a:sy n="35" d="100"/>
        </p:scale>
        <p:origin x="-13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EAE31F-3226-45AB-A233-7EDDB541BD82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F3E85-A58E-4D33-BB3A-06B651D6BD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EAE31F-3226-45AB-A233-7EDDB541BD82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F3E85-A58E-4D33-BB3A-06B651D6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EAE31F-3226-45AB-A233-7EDDB541BD82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F3E85-A58E-4D33-BB3A-06B651D6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EAE31F-3226-45AB-A233-7EDDB541BD82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F3E85-A58E-4D33-BB3A-06B651D6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EAE31F-3226-45AB-A233-7EDDB541BD82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F3E85-A58E-4D33-BB3A-06B651D6BD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EAE31F-3226-45AB-A233-7EDDB541BD82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F3E85-A58E-4D33-BB3A-06B651D6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EAE31F-3226-45AB-A233-7EDDB541BD82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F3E85-A58E-4D33-BB3A-06B651D6BD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EAE31F-3226-45AB-A233-7EDDB541BD82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F3E85-A58E-4D33-BB3A-06B651D6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EAE31F-3226-45AB-A233-7EDDB541BD82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F3E85-A58E-4D33-BB3A-06B651D6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EAE31F-3226-45AB-A233-7EDDB541BD82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F3E85-A58E-4D33-BB3A-06B651D6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9EAE31F-3226-45AB-A233-7EDDB541BD82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65F3E85-A58E-4D33-BB3A-06B651D6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9EAE31F-3226-45AB-A233-7EDDB541BD82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65F3E85-A58E-4D33-BB3A-06B651D6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642918"/>
            <a:ext cx="7772400" cy="5675586"/>
          </a:xfrm>
        </p:spPr>
        <p:txBody>
          <a:bodyPr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tt-RU" sz="6000" dirty="0" smtClean="0">
                <a:latin typeface="Times New Roman" pitchFamily="18" charset="0"/>
                <a:cs typeface="Times New Roman" pitchFamily="18" charset="0"/>
              </a:rPr>
              <a:t>әзерге  заман һәм  билгеле үткән  заман хикәя фигыл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6000" dirty="0" smtClean="0">
                <a:latin typeface="Times New Roman" pitchFamily="18" charset="0"/>
                <a:cs typeface="Times New Roman" pitchFamily="18" charset="0"/>
              </a:rPr>
              <a:t>ләр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txBody>
          <a:bodyPr>
            <a:noAutofit/>
          </a:bodyPr>
          <a:lstStyle/>
          <a:p>
            <a:pPr algn="ctr"/>
            <a:r>
              <a:rPr lang="tt-RU" sz="4800" dirty="0" smtClean="0">
                <a:latin typeface="Times New Roman" pitchFamily="18" charset="0"/>
                <a:cs typeface="Times New Roman" pitchFamily="18" charset="0"/>
              </a:rPr>
              <a:t>Фигыльләрне  билгеле үткән заманда һәм хәзерге заманда әйтегез.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half" idx="1"/>
          </p:nvPr>
        </p:nvSpPr>
        <p:spPr>
          <a:xfrm>
            <a:off x="464344" y="2428868"/>
            <a:ext cx="4038600" cy="44291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t-RU" dirty="0" smtClean="0"/>
              <a:t>“Тапкырлар”ком. </a:t>
            </a:r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а)Аяксыз-кулсыз капка ача,</a:t>
            </a: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Ача  да артына кача.</a:t>
            </a:r>
          </a:p>
          <a:p>
            <a:pPr>
              <a:buNone/>
            </a:pPr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б)Ак сыер торып китте,</a:t>
            </a: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Кара сыер ятып калды.</a:t>
            </a:r>
          </a:p>
          <a:p>
            <a:pPr>
              <a:buNone/>
            </a:pPr>
            <a:endParaRPr lang="tt-RU" dirty="0" smtClean="0"/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4655344" y="2428868"/>
            <a:ext cx="4038600" cy="38675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t-RU" dirty="0" smtClean="0"/>
              <a:t>“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Зирәкләр”ком.</a:t>
            </a:r>
          </a:p>
          <a:p>
            <a:pPr>
              <a:buNone/>
            </a:pPr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а)Көзен туа, язын үлә.</a:t>
            </a:r>
          </a:p>
          <a:p>
            <a:pPr>
              <a:buNone/>
            </a:pPr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б)Кечкенә генә, матур гына,</a:t>
            </a: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Җир астыннан чыкты,</a:t>
            </a: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Кызыл бүрек тапты.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6464"/>
          </a:xfrm>
        </p:spPr>
        <p:txBody>
          <a:bodyPr/>
          <a:lstStyle/>
          <a:p>
            <a:r>
              <a:rPr lang="tt-RU" sz="6000" dirty="0" smtClean="0">
                <a:latin typeface="Times New Roman" pitchFamily="18" charset="0"/>
                <a:cs typeface="Times New Roman" pitchFamily="18" charset="0"/>
              </a:rPr>
              <a:t>          Мәкальләр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9"/>
            <a:ext cx="4502944" cy="49391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“Тапкырлар”ком.</a:t>
            </a: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( Фигыльләрне билгеле үткән заманда әйтергә.)</a:t>
            </a:r>
          </a:p>
          <a:p>
            <a:pPr>
              <a:buNone/>
            </a:pPr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Олыларны хөрмәт ит,</a:t>
            </a: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Кечкенәләргә шәфкать ит.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428737"/>
            <a:ext cx="4038600" cy="4867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“Зирәкләр”ком.  (Фигыльләрне хәзерге заманда әйтергә.)</a:t>
            </a:r>
          </a:p>
          <a:p>
            <a:pPr>
              <a:buNone/>
            </a:pPr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Тырышлык бәхет китерер,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Ялкаулык ачтан үтерер.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329510" cy="1214422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 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Алар нишли?нишләде?</a:t>
            </a:r>
            <a:br>
              <a:rPr lang="tt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Әтәч     кычкыра, кычкырды.</a:t>
            </a:r>
            <a:br>
              <a:rPr lang="tt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Сандугач сайрый, сайрады.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1714488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86644" y="1714488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1857364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428728" cy="181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58082" y="0"/>
            <a:ext cx="1785918" cy="150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43174" y="1714488"/>
            <a:ext cx="14287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00034" y="3000372"/>
            <a:ext cx="3132101" cy="208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500694" y="2857496"/>
            <a:ext cx="3333740" cy="221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85720" y="5214950"/>
            <a:ext cx="1685927" cy="140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786314" y="5214950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428860" y="5286388"/>
            <a:ext cx="1571626" cy="135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286644" y="5214950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285860"/>
          </a:xfrm>
        </p:spPr>
        <p:txBody>
          <a:bodyPr/>
          <a:lstStyle/>
          <a:p>
            <a:r>
              <a:rPr lang="tt-RU" dirty="0" smtClean="0"/>
              <a:t>   </a:t>
            </a:r>
            <a:r>
              <a:rPr lang="tt-RU" sz="5400" dirty="0" smtClean="0">
                <a:latin typeface="Times New Roman" pitchFamily="18" charset="0"/>
                <a:cs typeface="Times New Roman" pitchFamily="18" charset="0"/>
              </a:rPr>
              <a:t>Текст нәрсә турында?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000108"/>
            <a:ext cx="229622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5680" y="928670"/>
            <a:ext cx="20740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08" y="2643182"/>
            <a:ext cx="5174649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426464"/>
          </a:xfrm>
        </p:spPr>
        <p:txBody>
          <a:bodyPr>
            <a:noAutofit/>
          </a:bodyPr>
          <a:lstStyle/>
          <a:p>
            <a:pPr algn="ctr"/>
            <a:r>
              <a:rPr lang="tt-RU" sz="5400" dirty="0" smtClean="0">
                <a:latin typeface="Times New Roman" pitchFamily="18" charset="0"/>
                <a:cs typeface="Times New Roman" pitchFamily="18" charset="0"/>
              </a:rPr>
              <a:t>Каз мамыгыннан нәрсәләр ясыйлар?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928802"/>
            <a:ext cx="478085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2113" y="1928802"/>
            <a:ext cx="404188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786842" cy="1212174"/>
          </a:xfrm>
        </p:spPr>
        <p:txBody>
          <a:bodyPr>
            <a:noAutofit/>
          </a:bodyPr>
          <a:lstStyle/>
          <a:p>
            <a:pPr algn="ctr"/>
            <a:r>
              <a:rPr lang="tt-RU" sz="5400" dirty="0" smtClean="0">
                <a:latin typeface="Times New Roman" pitchFamily="18" charset="0"/>
                <a:cs typeface="Times New Roman" pitchFamily="18" charset="0"/>
              </a:rPr>
              <a:t>Каз итеннән нәрсәләр пешерәләр?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857364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86446" y="1857364"/>
            <a:ext cx="3095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298" y="4100469"/>
            <a:ext cx="4286280" cy="275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7777190" cy="1357298"/>
          </a:xfrm>
        </p:spPr>
        <p:txBody>
          <a:bodyPr/>
          <a:lstStyle/>
          <a:p>
            <a:pPr algn="ctr"/>
            <a:r>
              <a:rPr lang="tt-RU" sz="8000" dirty="0" smtClean="0">
                <a:latin typeface="Times New Roman" pitchFamily="18" charset="0"/>
                <a:cs typeface="Times New Roman" pitchFamily="18" charset="0"/>
              </a:rPr>
              <a:t>Ясалышы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Билгеле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t-RU" sz="4400" dirty="0" smtClean="0">
                <a:latin typeface="Times New Roman" pitchFamily="18" charset="0"/>
                <a:cs typeface="Times New Roman" pitchFamily="18" charset="0"/>
              </a:rPr>
              <a:t>үткән заман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tt-RU" sz="4800" dirty="0" smtClean="0">
                <a:latin typeface="Times New Roman" pitchFamily="18" charset="0"/>
                <a:cs typeface="Times New Roman" pitchFamily="18" charset="0"/>
              </a:rPr>
              <a:t>Хәзерге заман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2714619"/>
            <a:ext cx="4040188" cy="3703769"/>
          </a:xfrm>
        </p:spPr>
        <p:txBody>
          <a:bodyPr>
            <a:normAutofit/>
          </a:bodyPr>
          <a:lstStyle/>
          <a:p>
            <a:r>
              <a:rPr lang="tt-RU" sz="5400" b="1" dirty="0" smtClean="0">
                <a:latin typeface="Times New Roman" pitchFamily="18" charset="0"/>
                <a:cs typeface="Times New Roman" pitchFamily="18" charset="0"/>
              </a:rPr>
              <a:t>-ды</a:t>
            </a:r>
          </a:p>
          <a:p>
            <a:r>
              <a:rPr lang="tt-RU" sz="5400" b="1" dirty="0" smtClean="0">
                <a:latin typeface="Times New Roman" pitchFamily="18" charset="0"/>
                <a:cs typeface="Times New Roman" pitchFamily="18" charset="0"/>
              </a:rPr>
              <a:t>-де</a:t>
            </a:r>
          </a:p>
          <a:p>
            <a:r>
              <a:rPr lang="tt-RU" sz="5400" b="1" dirty="0" smtClean="0">
                <a:latin typeface="Times New Roman" pitchFamily="18" charset="0"/>
                <a:cs typeface="Times New Roman" pitchFamily="18" charset="0"/>
              </a:rPr>
              <a:t>-ты</a:t>
            </a:r>
          </a:p>
          <a:p>
            <a:r>
              <a:rPr lang="tt-RU" sz="5400" b="1" dirty="0" smtClean="0">
                <a:latin typeface="Times New Roman" pitchFamily="18" charset="0"/>
                <a:cs typeface="Times New Roman" pitchFamily="18" charset="0"/>
              </a:rPr>
              <a:t>-те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643570" y="2786057"/>
            <a:ext cx="3043230" cy="3632331"/>
          </a:xfrm>
        </p:spPr>
        <p:txBody>
          <a:bodyPr>
            <a:normAutofit lnSpcReduction="10000"/>
          </a:bodyPr>
          <a:lstStyle/>
          <a:p>
            <a:r>
              <a:rPr lang="tt-RU" sz="5400" dirty="0" smtClean="0">
                <a:latin typeface="Times New Roman" pitchFamily="18" charset="0"/>
                <a:cs typeface="Times New Roman" pitchFamily="18" charset="0"/>
              </a:rPr>
              <a:t>-а</a:t>
            </a:r>
          </a:p>
          <a:p>
            <a:r>
              <a:rPr lang="tt-RU" sz="5400" dirty="0" smtClean="0">
                <a:latin typeface="Times New Roman" pitchFamily="18" charset="0"/>
                <a:cs typeface="Times New Roman" pitchFamily="18" charset="0"/>
              </a:rPr>
              <a:t>-ә</a:t>
            </a:r>
          </a:p>
          <a:p>
            <a:r>
              <a:rPr lang="tt-RU" sz="5400" dirty="0" smtClean="0">
                <a:latin typeface="Times New Roman" pitchFamily="18" charset="0"/>
                <a:cs typeface="Times New Roman" pitchFamily="18" charset="0"/>
              </a:rPr>
              <a:t>-ый</a:t>
            </a:r>
          </a:p>
          <a:p>
            <a:r>
              <a:rPr lang="tt-RU" sz="5400" dirty="0" smtClean="0">
                <a:latin typeface="Times New Roman" pitchFamily="18" charset="0"/>
                <a:cs typeface="Times New Roman" pitchFamily="18" charset="0"/>
              </a:rPr>
              <a:t>-и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128</TotalTime>
  <Words>146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Метро</vt:lpstr>
      <vt:lpstr>Хәзерге  заман һәм  билгеле үткән  заман хикәя фигыльләр</vt:lpstr>
      <vt:lpstr>Фигыльләрне  билгеле үткән заманда һәм хәзерге заманда әйтегез. </vt:lpstr>
      <vt:lpstr>          Мәкальләр</vt:lpstr>
      <vt:lpstr>  Алар нишли?нишләде?  Әтәч     кычкыра, кычкырды. Сандугач сайрый, сайрады.</vt:lpstr>
      <vt:lpstr>   Текст нәрсә турында?</vt:lpstr>
      <vt:lpstr>Каз мамыгыннан нәрсәләр ясыйлар?</vt:lpstr>
      <vt:lpstr>Каз итеннән нәрсәләр пешерәләр?</vt:lpstr>
      <vt:lpstr>Ясалышы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Хәзерге заман һәм билгеле үткән заман хикәя фигылләр</dc:title>
  <dc:creator>Admin</dc:creator>
  <cp:lastModifiedBy>Admin</cp:lastModifiedBy>
  <cp:revision>15</cp:revision>
  <dcterms:created xsi:type="dcterms:W3CDTF">2012-04-17T16:46:10Z</dcterms:created>
  <dcterms:modified xsi:type="dcterms:W3CDTF">2012-12-29T14:48:37Z</dcterms:modified>
</cp:coreProperties>
</file>