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4" r:id="rId3"/>
    <p:sldId id="259" r:id="rId4"/>
    <p:sldId id="258" r:id="rId5"/>
    <p:sldId id="265" r:id="rId6"/>
    <p:sldId id="260" r:id="rId7"/>
    <p:sldId id="257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9536C-1EBC-4904-B4D7-9F827ADFEC08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E0F37-9B96-46AF-ADA0-780815417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E0F37-9B96-46AF-ADA0-78081541724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B4D1D6B-1F13-4A91-8E64-51492C3797B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B8FC29-D5AE-44FB-8158-D799A843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D1D6B-1F13-4A91-8E64-51492C3797B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B8FC29-D5AE-44FB-8158-D799A843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B4D1D6B-1F13-4A91-8E64-51492C3797B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B8FC29-D5AE-44FB-8158-D799A843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D1D6B-1F13-4A91-8E64-51492C3797B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B8FC29-D5AE-44FB-8158-D799A843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4D1D6B-1F13-4A91-8E64-51492C3797B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FB8FC29-D5AE-44FB-8158-D799A843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D1D6B-1F13-4A91-8E64-51492C3797B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B8FC29-D5AE-44FB-8158-D799A843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D1D6B-1F13-4A91-8E64-51492C3797B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B8FC29-D5AE-44FB-8158-D799A843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D1D6B-1F13-4A91-8E64-51492C3797B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B8FC29-D5AE-44FB-8158-D799A843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4D1D6B-1F13-4A91-8E64-51492C3797B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B8FC29-D5AE-44FB-8158-D799A843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D1D6B-1F13-4A91-8E64-51492C3797B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B8FC29-D5AE-44FB-8158-D799A843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D1D6B-1F13-4A91-8E64-51492C3797B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B8FC29-D5AE-44FB-8158-D799A84319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B4D1D6B-1F13-4A91-8E64-51492C3797BD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B8FC29-D5AE-44FB-8158-D799A843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b="1" i="1" dirty="0" smtClean="0"/>
              <a:t>Безнең </a:t>
            </a:r>
            <a:r>
              <a:rPr lang="tt-RU" b="1" i="1" dirty="0"/>
              <a:t>республикага рәхим итегез!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i="1" dirty="0" smtClean="0"/>
              <a:t>Welcome t</a:t>
            </a:r>
            <a:r>
              <a:rPr lang="ru-RU" sz="4800" b="1" i="1" dirty="0" smtClean="0"/>
              <a:t>о </a:t>
            </a:r>
            <a:r>
              <a:rPr lang="en-US" sz="4800" b="1" i="1" dirty="0" smtClean="0"/>
              <a:t>our Republic</a:t>
            </a:r>
            <a:r>
              <a:rPr lang="tt-RU" sz="4800" b="1" i="1" dirty="0" smtClean="0"/>
              <a:t>!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Татарстан,черемухово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Tatarstan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/>
              <a:t>Cheremuhovo</a:t>
            </a:r>
            <a:r>
              <a:rPr lang="ru-RU" dirty="0" smtClean="0"/>
              <a:t> </a:t>
            </a:r>
            <a:r>
              <a:rPr lang="en-US" dirty="0" smtClean="0"/>
              <a:t>village</a:t>
            </a:r>
            <a:endParaRPr lang="ru-R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56792"/>
            <a:ext cx="3521075" cy="4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56792"/>
            <a:ext cx="331236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0" i="1" dirty="0" smtClean="0"/>
              <a:t>London</a:t>
            </a:r>
            <a:endParaRPr lang="ru-RU" sz="4400" b="0" i="1" dirty="0"/>
          </a:p>
        </p:txBody>
      </p:sp>
      <p:pic>
        <p:nvPicPr>
          <p:cNvPr id="3074" name="Picture 2" descr="E:\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7992888" cy="5301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i="1" dirty="0" smtClean="0"/>
              <a:t>The Queen Elisabeth II</a:t>
            </a:r>
            <a:endParaRPr lang="ru-RU" b="0" i="1" dirty="0"/>
          </a:p>
        </p:txBody>
      </p:sp>
      <p:pic>
        <p:nvPicPr>
          <p:cNvPr id="2050" name="Picture 2" descr="E:\83289131_large_421709384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8100392" cy="5301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63888" y="836712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solidFill>
                  <a:srgbClr val="FFFF00"/>
                </a:solidFill>
              </a:rPr>
              <a:t>кешелеклелек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184" y="1052736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человечность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880" y="206084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solidFill>
                  <a:srgbClr val="FFFF00"/>
                </a:solidFill>
              </a:rPr>
              <a:t>дуслык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8144" y="234888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дружба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1880" y="3717032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solidFill>
                  <a:srgbClr val="FFFF00"/>
                </a:solidFill>
              </a:rPr>
              <a:t>тугрылык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2120" y="400506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верность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1880" y="5085184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000" dirty="0" smtClean="0">
                <a:solidFill>
                  <a:srgbClr val="FFFF00"/>
                </a:solidFill>
              </a:rPr>
              <a:t>әдәплелек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8104" y="530120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000" dirty="0" smtClean="0">
                <a:solidFill>
                  <a:srgbClr val="FFFF00"/>
                </a:solidFill>
              </a:rPr>
              <a:t>воспитанност</a:t>
            </a:r>
            <a:r>
              <a:rPr lang="ru-RU" sz="2000" dirty="0" err="1" smtClean="0">
                <a:solidFill>
                  <a:srgbClr val="FFFF00"/>
                </a:solidFill>
              </a:rPr>
              <a:t>ь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91880" y="630932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solidFill>
                  <a:srgbClr val="FFFF00"/>
                </a:solidFill>
              </a:rPr>
              <a:t>тырышлылык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645333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старание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Составьте диалог о </a:t>
            </a:r>
            <a:r>
              <a:rPr lang="ru-RU" sz="2400" dirty="0" err="1" smtClean="0"/>
              <a:t>казани</a:t>
            </a:r>
            <a:r>
              <a:rPr lang="ru-RU" sz="2400" dirty="0" smtClean="0"/>
              <a:t>.</a:t>
            </a:r>
            <a:r>
              <a:rPr lang="en-US" sz="2400" dirty="0" smtClean="0"/>
              <a:t> Build the dialogue about Kazan. </a:t>
            </a:r>
            <a:r>
              <a:rPr lang="tt-RU" sz="2400" dirty="0" smtClean="0"/>
              <a:t>Казан турында диалоглар төзегез.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Capital</a:t>
            </a:r>
          </a:p>
          <a:p>
            <a:r>
              <a:rPr lang="en-US" sz="4400" dirty="0" smtClean="0"/>
              <a:t>Animals</a:t>
            </a:r>
          </a:p>
          <a:p>
            <a:r>
              <a:rPr lang="en-US" sz="4400" dirty="0" smtClean="0"/>
              <a:t>Rivers</a:t>
            </a:r>
          </a:p>
          <a:p>
            <a:r>
              <a:rPr lang="en-US" sz="4400" dirty="0" smtClean="0"/>
              <a:t>Flag</a:t>
            </a:r>
          </a:p>
          <a:p>
            <a:r>
              <a:rPr lang="en-US" sz="4400" dirty="0" smtClean="0"/>
              <a:t>President</a:t>
            </a:r>
          </a:p>
          <a:p>
            <a:endParaRPr lang="ru-RU" sz="4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t-RU" sz="4400" dirty="0" smtClean="0"/>
              <a:t>Башкала</a:t>
            </a:r>
          </a:p>
          <a:p>
            <a:r>
              <a:rPr lang="tt-RU" sz="4400" dirty="0" smtClean="0"/>
              <a:t>Хайваннар</a:t>
            </a:r>
          </a:p>
          <a:p>
            <a:r>
              <a:rPr lang="tt-RU" sz="4400" dirty="0" smtClean="0"/>
              <a:t>Елгалар</a:t>
            </a:r>
          </a:p>
          <a:p>
            <a:r>
              <a:rPr lang="tt-RU" sz="4400" dirty="0" smtClean="0"/>
              <a:t>Флаг</a:t>
            </a:r>
          </a:p>
          <a:p>
            <a:r>
              <a:rPr lang="tt-RU" sz="4400" dirty="0" smtClean="0"/>
              <a:t>Президент</a:t>
            </a: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0" i="1" dirty="0" err="1" smtClean="0"/>
              <a:t>Р.Н.Минниханов</a:t>
            </a:r>
            <a:endParaRPr lang="ru-RU" sz="4800" b="0" i="1" dirty="0"/>
          </a:p>
        </p:txBody>
      </p:sp>
      <p:pic>
        <p:nvPicPr>
          <p:cNvPr id="1026" name="Picture 2" descr="E:\minnihanov-beaut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1" y="1556792"/>
            <a:ext cx="7704856" cy="5040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Словарная работа</a:t>
            </a:r>
            <a:br>
              <a:rPr lang="ru-RU" dirty="0" smtClean="0"/>
            </a:br>
            <a:r>
              <a:rPr lang="ru-RU" dirty="0" smtClean="0"/>
              <a:t>словарь </a:t>
            </a:r>
            <a:r>
              <a:rPr lang="ru-RU" dirty="0" err="1" smtClean="0"/>
              <a:t>эше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English words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t-RU" dirty="0" smtClean="0"/>
              <a:t>Татар сүзләре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tt-RU" sz="2000" dirty="0" smtClean="0"/>
              <a:t>Wisdo</a:t>
            </a:r>
            <a:r>
              <a:rPr lang="en-US" sz="2000" dirty="0" smtClean="0"/>
              <a:t>m</a:t>
            </a:r>
            <a:r>
              <a:rPr lang="tt-RU" sz="2000" dirty="0" smtClean="0"/>
              <a:t> </a:t>
            </a:r>
          </a:p>
          <a:p>
            <a:r>
              <a:rPr lang="tt-RU" sz="2000" dirty="0" smtClean="0"/>
              <a:t>nation </a:t>
            </a:r>
          </a:p>
          <a:p>
            <a:r>
              <a:rPr lang="tt-RU" sz="2000" dirty="0" smtClean="0"/>
              <a:t>creative </a:t>
            </a:r>
          </a:p>
          <a:p>
            <a:endParaRPr lang="tt-RU" sz="2000" dirty="0" smtClean="0"/>
          </a:p>
          <a:p>
            <a:r>
              <a:rPr lang="tt-RU" sz="2000" dirty="0" smtClean="0"/>
              <a:t>traditions  </a:t>
            </a:r>
          </a:p>
          <a:p>
            <a:r>
              <a:rPr lang="tt-RU" sz="2000" dirty="0" smtClean="0"/>
              <a:t>Deed</a:t>
            </a:r>
            <a:endParaRPr lang="ru-RU" sz="2000" dirty="0" smtClean="0"/>
          </a:p>
          <a:p>
            <a:r>
              <a:rPr lang="en-US" sz="2000" dirty="0" smtClean="0"/>
              <a:t>View</a:t>
            </a:r>
            <a:endParaRPr lang="ru-RU" sz="2000" dirty="0" smtClean="0"/>
          </a:p>
          <a:p>
            <a:r>
              <a:rPr lang="en-US" sz="2000" dirty="0" smtClean="0"/>
              <a:t>Development-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tt-RU" sz="2000" dirty="0" smtClean="0"/>
              <a:t>акыллы булу –мудрость</a:t>
            </a:r>
          </a:p>
          <a:p>
            <a:r>
              <a:rPr lang="tt-RU" sz="2000" dirty="0" smtClean="0"/>
              <a:t>милләт – нация</a:t>
            </a:r>
          </a:p>
          <a:p>
            <a:r>
              <a:rPr lang="tt-RU" sz="2000" dirty="0" smtClean="0"/>
              <a:t>иҗади эшчәнлек -творческая деятельность</a:t>
            </a:r>
          </a:p>
          <a:p>
            <a:r>
              <a:rPr lang="tt-RU" sz="2000" dirty="0" smtClean="0"/>
              <a:t>традицияләр – традиции</a:t>
            </a:r>
          </a:p>
          <a:p>
            <a:r>
              <a:rPr lang="tt-RU" sz="2000" dirty="0" smtClean="0"/>
              <a:t>действие</a:t>
            </a:r>
            <a:r>
              <a:rPr lang="tt-RU" sz="2000" smtClean="0"/>
              <a:t>, </a:t>
            </a:r>
            <a:r>
              <a:rPr lang="tt-RU" sz="2000" smtClean="0"/>
              <a:t>деяние-йогынты,бөек эшләр</a:t>
            </a:r>
            <a:endParaRPr lang="tt-RU" sz="2000" dirty="0" smtClean="0"/>
          </a:p>
          <a:p>
            <a:r>
              <a:rPr lang="ru-RU" sz="2000" dirty="0" smtClean="0"/>
              <a:t>взгляд, вид- </a:t>
            </a:r>
            <a:r>
              <a:rPr lang="ru-RU" sz="2000" dirty="0" err="1" smtClean="0"/>
              <a:t>караш,күренеш</a:t>
            </a:r>
            <a:endParaRPr lang="ru-RU" sz="2000" dirty="0" smtClean="0"/>
          </a:p>
          <a:p>
            <a:r>
              <a:rPr lang="tt-RU" sz="2000" dirty="0" smtClean="0"/>
              <a:t>Үсеш- </a:t>
            </a:r>
            <a:r>
              <a:rPr lang="en-US" sz="2000" dirty="0" err="1" smtClean="0"/>
              <a:t>развитие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</TotalTime>
  <Words>98</Words>
  <Application>Microsoft Office PowerPoint</Application>
  <PresentationFormat>Экран (4:3)</PresentationFormat>
  <Paragraphs>48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Безнең республикага рәхим итегез! </vt:lpstr>
      <vt:lpstr>Татарстан,черемухово</vt:lpstr>
      <vt:lpstr>London</vt:lpstr>
      <vt:lpstr>The Queen Elisabeth II</vt:lpstr>
      <vt:lpstr>Слайд 5</vt:lpstr>
      <vt:lpstr>Составьте диалог о казани. Build the dialogue about Kazan. Казан турында диалоглар төзегез.</vt:lpstr>
      <vt:lpstr>Р.Н.Минниханов</vt:lpstr>
      <vt:lpstr>Словарная работа словарь эше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10</cp:revision>
  <dcterms:created xsi:type="dcterms:W3CDTF">2012-11-17T13:07:20Z</dcterms:created>
  <dcterms:modified xsi:type="dcterms:W3CDTF">2012-11-21T09:13:17Z</dcterms:modified>
</cp:coreProperties>
</file>