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A18AE-FDE6-489A-B5FC-088141CAF69A}" type="datetimeFigureOut">
              <a:rPr lang="ru-RU" smtClean="0"/>
              <a:pPr/>
              <a:t>21.11.2010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C3BAC7-0D38-4677-9EB9-B70C907889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186766" cy="1131910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Мы едим для того, чтобы жить</a:t>
            </a:r>
            <a:endParaRPr lang="ru-RU" sz="7200" b="1" i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6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71480"/>
            <a:ext cx="7056000" cy="575767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9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0"/>
            <a:ext cx="7344000" cy="643333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_7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642918"/>
            <a:ext cx="6552000" cy="5909082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_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85728"/>
            <a:ext cx="6357982" cy="6156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unkfood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57166"/>
            <a:ext cx="5688000" cy="6313717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63751841_water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14356"/>
            <a:ext cx="6156000" cy="514024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3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71546"/>
            <a:ext cx="7136062" cy="4824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_w110_h88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00042"/>
            <a:ext cx="7092000" cy="56736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letchatka_thumbs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42852"/>
            <a:ext cx="5357850" cy="650085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ef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6" y="428603"/>
            <a:ext cx="4567567" cy="6084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ast-fud_1031_1[1]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222" r="6222"/>
          <a:stretch>
            <a:fillRect/>
          </a:stretch>
        </p:blipFill>
        <p:spPr>
          <a:xfrm>
            <a:off x="500034" y="500042"/>
            <a:ext cx="7755495" cy="581662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453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214422"/>
            <a:ext cx="4716000" cy="4716000"/>
          </a:xfrm>
          <a:prstGeom prst="rect">
            <a:avLst/>
          </a:prstGeom>
        </p:spPr>
      </p:pic>
    </p:spTree>
  </p:cSld>
  <p:clrMapOvr>
    <a:masterClrMapping/>
  </p:clrMapOvr>
  <p:transition spd="med" advTm="50000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ramida-zdorovogo-pitaniya-1023502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52" y="214291"/>
            <a:ext cx="8496590" cy="6379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49_480x360_0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8400000" cy="6300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Вредные продукты</a:t>
            </a:r>
            <a:endParaRPr lang="ru-RU" sz="7200" b="1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akrichnye_konfety_1031_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8064000" cy="540289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%D0%B2%D1%80%D0%B5%D0%B4_%D0%BF%D1%80%D0%BE%D0%B4_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71480"/>
            <a:ext cx="7560000" cy="56700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1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286815" cy="5256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rednaya%20pisha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7884000" cy="5282289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23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85794"/>
            <a:ext cx="6876000" cy="5653586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9</Words>
  <Application>Microsoft Office PowerPoint</Application>
  <PresentationFormat>Экран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Мы едим для того, чтобы жить</vt:lpstr>
      <vt:lpstr>Слайд 2</vt:lpstr>
      <vt:lpstr>Слайд 3</vt:lpstr>
      <vt:lpstr>Вредные продукты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едим для того, чтобы жить</dc:title>
  <dc:creator>555</dc:creator>
  <cp:lastModifiedBy>555</cp:lastModifiedBy>
  <cp:revision>7</cp:revision>
  <dcterms:created xsi:type="dcterms:W3CDTF">2010-11-11T19:53:16Z</dcterms:created>
  <dcterms:modified xsi:type="dcterms:W3CDTF">2010-11-21T16:52:21Z</dcterms:modified>
</cp:coreProperties>
</file>