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70" r:id="rId3"/>
    <p:sldId id="256" r:id="rId4"/>
    <p:sldId id="257" r:id="rId5"/>
    <p:sldId id="258" r:id="rId6"/>
    <p:sldId id="267" r:id="rId7"/>
    <p:sldId id="268" r:id="rId8"/>
    <p:sldId id="259" r:id="rId9"/>
    <p:sldId id="260" r:id="rId10"/>
    <p:sldId id="261" r:id="rId11"/>
    <p:sldId id="262" r:id="rId12"/>
    <p:sldId id="263" r:id="rId13"/>
    <p:sldId id="265" r:id="rId14"/>
    <p:sldId id="266" r:id="rId15"/>
    <p:sldId id="269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854" y="-13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86AFB13-40B0-4750-87C0-89636E241A67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F38BB73-E95E-4BDF-82CD-E0A276464B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5"/>
            <a:ext cx="7125113" cy="792088"/>
          </a:xfrm>
        </p:spPr>
        <p:txBody>
          <a:bodyPr/>
          <a:lstStyle/>
          <a:p>
            <a:pPr algn="ctr"/>
            <a:r>
              <a:rPr lang="ru-RU" sz="2400" dirty="0" smtClean="0"/>
              <a:t>Саратовская область, </a:t>
            </a:r>
            <a:br>
              <a:rPr lang="ru-RU" sz="2400" dirty="0" smtClean="0"/>
            </a:br>
            <a:r>
              <a:rPr lang="ru-RU" sz="2400" dirty="0" smtClean="0"/>
              <a:t>г. Ртищево МОУ СОШ №5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4929198"/>
            <a:ext cx="6910866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Конкурсная работа . </a:t>
            </a:r>
            <a:r>
              <a:rPr lang="ru-RU" sz="1400" b="1" dirty="0" smtClean="0"/>
              <a:t>«Наша дружная семья- мама, папа, ты и я»</a:t>
            </a:r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Выполнила ученица 5 класса </a:t>
            </a:r>
          </a:p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Леонова Альбина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Руководитель: Т.Н. Леонова</a:t>
            </a:r>
            <a:endPara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IM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00364" y="1230119"/>
            <a:ext cx="2643206" cy="36981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35959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764704"/>
            <a:ext cx="5403850" cy="4052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456" y="3303664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267543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Ну а летнею порой –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скорей на отдых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всей семьёй!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370769">
            <a:off x="-4385846" y="4513626"/>
            <a:ext cx="137621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Солнце, воздух и вода – наши лучшие друзья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10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696744" cy="2520280"/>
          </a:xfrm>
        </p:spPr>
        <p:txBody>
          <a:bodyPr/>
          <a:lstStyle/>
          <a:p>
            <a:pPr algn="r"/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Нептуна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83568" y="2155872"/>
            <a:ext cx="4555439" cy="29466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429000"/>
            <a:ext cx="4248472" cy="3284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лыбающееся лицо 9"/>
          <p:cNvSpPr/>
          <p:nvPr/>
        </p:nvSpPr>
        <p:spPr>
          <a:xfrm>
            <a:off x="4283968" y="404664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2915816" y="566124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/>
          <p:cNvSpPr/>
          <p:nvPr/>
        </p:nvSpPr>
        <p:spPr>
          <a:xfrm>
            <a:off x="1835696" y="260648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495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556792"/>
            <a:ext cx="4464496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3049131"/>
            <a:ext cx="5076056" cy="3807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836712"/>
            <a:ext cx="4680520" cy="2592288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Ах, как прохладна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 и сладка 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водица из родника!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484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125113" cy="1140499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Папа, мама, я – спортивная семья!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672" y="1721071"/>
            <a:ext cx="4499992" cy="2900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868144" y="2648683"/>
            <a:ext cx="2814331" cy="3247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9512" y="5085184"/>
            <a:ext cx="5192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rgbClr val="B56FF4">
                          <a:shade val="50000"/>
                          <a:satMod val="190000"/>
                        </a:srgbClr>
                      </a:gs>
                      <a:gs pos="0">
                        <a:srgbClr val="B56FF4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B56FF4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Путь к победе совсем близок!</a:t>
            </a:r>
            <a:endParaRPr lang="ru-RU" sz="4400" b="1" dirty="0">
              <a:ln w="31550" cmpd="sng">
                <a:gradFill>
                  <a:gsLst>
                    <a:gs pos="70000">
                      <a:srgbClr val="B56FF4">
                        <a:shade val="50000"/>
                        <a:satMod val="190000"/>
                      </a:srgbClr>
                    </a:gs>
                    <a:gs pos="0">
                      <a:srgbClr val="B56FF4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B56FF4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56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Награждение победителей!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772816"/>
            <a:ext cx="3529935" cy="4052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18050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td1.mycdn.me/getImage?photoId=383315848318&amp;photoType=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142853"/>
            <a:ext cx="4536293" cy="3024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http://itd3.mycdn.me/getImage?photoId=495264647877&amp;photoType=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143248"/>
            <a:ext cx="3929074" cy="29468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1406" y="785794"/>
            <a:ext cx="8929750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Братишка всегда </a:t>
            </a:r>
          </a:p>
          <a:p>
            <a:pPr algn="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выслушает,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 папа всегда подставит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надёжное плечо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950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td1.mycdn.me/getImage?photoId=293641123454&amp;photoType=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928670"/>
            <a:ext cx="6072230" cy="455417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8778365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Лучшая моя подруга</a:t>
            </a: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мама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http://itd1.mycdn.me/getImage?photoId=293637460094&amp;photoType=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2285992"/>
            <a:ext cx="4500586" cy="3375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9792" y="260648"/>
            <a:ext cx="7125113" cy="924475"/>
          </a:xfrm>
        </p:spPr>
        <p:txBody>
          <a:bodyPr/>
          <a:lstStyle/>
          <a:p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6024" y="428604"/>
            <a:ext cx="899797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285984" y="1428736"/>
            <a:ext cx="4768378" cy="4052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55576" y="332656"/>
            <a:ext cx="814393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«Наша дружная семья-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мама, папа, ты и я»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79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2664296"/>
          </a:xfrm>
        </p:spPr>
        <p:txBody>
          <a:bodyPr>
            <a:normAutofit fontScale="90000"/>
          </a:bodyPr>
          <a:lstStyle/>
          <a:p>
            <a:pPr lvl="0" defTabSz="914400">
              <a:spcBef>
                <a:spcPts val="0"/>
              </a:spcBef>
            </a:pPr>
            <a:r>
              <a:rPr lang="ru-RU" sz="5400" b="1" cap="all" dirty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Нам расти уже пора, мамин сок мы пьём с утра</a:t>
            </a:r>
            <a:br>
              <a:rPr lang="ru-RU" sz="5400" b="1" cap="all" dirty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2996952"/>
            <a:ext cx="6552728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5934670"/>
            <a:ext cx="7465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Витамины из сада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90824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694815">
            <a:off x="283244" y="911315"/>
            <a:ext cx="7125113" cy="924475"/>
          </a:xfrm>
        </p:spPr>
        <p:txBody>
          <a:bodyPr/>
          <a:lstStyle/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Спелых ягод поищу </a:t>
            </a:r>
            <a:b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братишку угощу!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4400590">
            <a:off x="3129030" y="1215537"/>
            <a:ext cx="4401331" cy="6187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55189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2348880"/>
            <a:ext cx="2445549" cy="4052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5129662">
            <a:off x="4885079" y="2723549"/>
            <a:ext cx="3127248" cy="4133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260649"/>
            <a:ext cx="845218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Чтобы было всё в порядке, </a:t>
            </a:r>
            <a:b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 мамой мы прополем грядки!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7624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6408712" cy="1339551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А я папе помогаю. </a:t>
            </a:r>
            <a:br>
              <a:rPr lang="ru-RU" dirty="0" smtClean="0"/>
            </a:br>
            <a:r>
              <a:rPr lang="ru-RU" dirty="0" smtClean="0"/>
              <a:t>Зимой  дорожки расчищаю!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075" y="1806575"/>
            <a:ext cx="5403850" cy="4052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5-конечная звезда 4"/>
          <p:cNvSpPr/>
          <p:nvPr/>
        </p:nvSpPr>
        <p:spPr>
          <a:xfrm>
            <a:off x="827584" y="2420888"/>
            <a:ext cx="914400" cy="12744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5868144" y="3681583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 rot="1177239">
            <a:off x="5220072" y="4725143"/>
            <a:ext cx="720080" cy="80400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2375756" y="3645024"/>
            <a:ext cx="648072" cy="614157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848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9" y="675724"/>
            <a:ext cx="4896544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Сделал дело –</a:t>
            </a:r>
            <a:br>
              <a:rPr lang="ru-RU" dirty="0" smtClean="0"/>
            </a:br>
            <a:r>
              <a:rPr lang="ru-RU" dirty="0" smtClean="0"/>
              <a:t>катайся смело!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916832"/>
            <a:ext cx="5446388" cy="3535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04451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76672"/>
            <a:ext cx="3436314" cy="295232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          </a:t>
            </a:r>
            <a:r>
              <a:rPr lang="ru-RU" sz="4400" b="1" dirty="0" smtClean="0">
                <a:solidFill>
                  <a:schemeClr val="bg1"/>
                </a:solidFill>
              </a:rPr>
              <a:t>Снежный бой – забавная игра и полезная закалка</a:t>
            </a:r>
            <a:br>
              <a:rPr lang="ru-RU" sz="4400" b="1" dirty="0" smtClean="0">
                <a:solidFill>
                  <a:schemeClr val="bg1"/>
                </a:solidFill>
              </a:rPr>
            </a:b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412776"/>
            <a:ext cx="5403850" cy="3582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4002360"/>
            <a:ext cx="4320480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1134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40185">
            <a:off x="1009442" y="675724"/>
            <a:ext cx="7125113" cy="9244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dirty="0" smtClean="0"/>
              <a:t>Потом с </a:t>
            </a:r>
            <a:r>
              <a:rPr lang="ru-RU" sz="3600" dirty="0"/>
              <a:t>п</a:t>
            </a:r>
            <a:r>
              <a:rPr lang="ru-RU" sz="3600" dirty="0" smtClean="0"/>
              <a:t>апой разомнёмся и </a:t>
            </a:r>
            <a:r>
              <a:rPr lang="ru-RU" sz="3600" dirty="0" err="1" smtClean="0"/>
              <a:t>амреслингом</a:t>
            </a:r>
            <a:r>
              <a:rPr lang="ru-RU" sz="3600" dirty="0" smtClean="0"/>
              <a:t> займёмся! </a:t>
            </a:r>
            <a:endParaRPr lang="ru-RU" sz="36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476" r="-262"/>
          <a:stretch/>
        </p:blipFill>
        <p:spPr>
          <a:xfrm rot="21370743">
            <a:off x="2388972" y="2347784"/>
            <a:ext cx="4922581" cy="36735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364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288</TotalTime>
  <Words>152</Words>
  <Application>Microsoft Office PowerPoint</Application>
  <PresentationFormat>Экран (4:3)</PresentationFormat>
  <Paragraphs>72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Spring</vt:lpstr>
      <vt:lpstr>Саратовская область,  г. Ртищево МОУ СОШ №5</vt:lpstr>
      <vt:lpstr>         </vt:lpstr>
      <vt:lpstr>Нам расти уже пора, мамин сок мы пьём с утра </vt:lpstr>
      <vt:lpstr>Спелых ягод поищу  и братишку угощу!</vt:lpstr>
      <vt:lpstr>Слайд 5</vt:lpstr>
      <vt:lpstr>А я папе помогаю.  Зимой  дорожки расчищаю!</vt:lpstr>
      <vt:lpstr>Сделал дело – катайся смело!</vt:lpstr>
      <vt:lpstr>               Снежный бой – забавная игра и полезная закалка </vt:lpstr>
      <vt:lpstr>Потом с папой разомнёмся и амреслингом займёмся! </vt:lpstr>
      <vt:lpstr>Ну а летнею порой –  скорей на отдых  всей семьёй!</vt:lpstr>
      <vt:lpstr>     День Нептуна.</vt:lpstr>
      <vt:lpstr>Ах, как прохладна  и сладка  водица из родника!</vt:lpstr>
      <vt:lpstr>Папа, мама, я – спортивная семья!</vt:lpstr>
      <vt:lpstr>Награждение победителей!</vt:lpstr>
      <vt:lpstr>Слайд 15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расти уже пора, мамин сок мы пьём с утра</dc:title>
  <dc:creator>админ</dc:creator>
  <cp:lastModifiedBy>Ирина</cp:lastModifiedBy>
  <cp:revision>26</cp:revision>
  <dcterms:created xsi:type="dcterms:W3CDTF">2012-10-29T10:58:32Z</dcterms:created>
  <dcterms:modified xsi:type="dcterms:W3CDTF">2014-09-22T20:52:34Z</dcterms:modified>
</cp:coreProperties>
</file>