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E2F32B6-0083-4122-B155-B32FDF69871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47AAA7-2D24-4DDC-8755-76CAF8A48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F32B6-0083-4122-B155-B32FDF69871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7AAA7-2D24-4DDC-8755-76CAF8A48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E2F32B6-0083-4122-B155-B32FDF69871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47AAA7-2D24-4DDC-8755-76CAF8A48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F32B6-0083-4122-B155-B32FDF69871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7AAA7-2D24-4DDC-8755-76CAF8A48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2F32B6-0083-4122-B155-B32FDF69871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C47AAA7-2D24-4DDC-8755-76CAF8A48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F32B6-0083-4122-B155-B32FDF69871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7AAA7-2D24-4DDC-8755-76CAF8A48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F32B6-0083-4122-B155-B32FDF69871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7AAA7-2D24-4DDC-8755-76CAF8A48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F32B6-0083-4122-B155-B32FDF69871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7AAA7-2D24-4DDC-8755-76CAF8A48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2F32B6-0083-4122-B155-B32FDF69871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7AAA7-2D24-4DDC-8755-76CAF8A48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F32B6-0083-4122-B155-B32FDF69871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7AAA7-2D24-4DDC-8755-76CAF8A48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F32B6-0083-4122-B155-B32FDF69871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7AAA7-2D24-4DDC-8755-76CAF8A48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E2F32B6-0083-4122-B155-B32FDF69871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C47AAA7-2D24-4DDC-8755-76CAF8A48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5229200"/>
            <a:ext cx="7239000" cy="12265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Сабан туе-</a:t>
            </a:r>
            <a:r>
              <a:rPr lang="tt-RU" sz="4000" dirty="0" smtClean="0"/>
              <a:t>уңыш бәйрәме</a:t>
            </a:r>
            <a:endParaRPr lang="ru-RU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5720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9871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27"/>
    </mc:Choice>
    <mc:Fallback>
      <p:transition spd="slow" advTm="1002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>Көрәш – сабан туйның асылы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9604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338437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4534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3938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25"/>
    </mc:Choice>
    <mc:Fallback>
      <p:transition spd="slow" advTm="702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Җитезлекне тикшерү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чабыш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tt-RU" dirty="0" smtClean="0"/>
              <a:t>Капчык белән уен</a:t>
            </a: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96"/>
            <a:ext cx="352107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447496"/>
            <a:ext cx="3521075" cy="299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1931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355"/>
    </mc:Choice>
    <mc:Fallback>
      <p:transition spd="slow" advTm="835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38437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2912740" cy="436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9433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790"/>
    </mc:Choice>
    <mc:Fallback>
      <p:transition spd="slow" advTm="679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</TotalTime>
  <Words>15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Слайд 1</vt:lpstr>
      <vt:lpstr>Көрәш – сабан туйның асылы</vt:lpstr>
      <vt:lpstr>Җитезлекне тикшерү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Ильзира</dc:creator>
  <cp:lastModifiedBy>пк</cp:lastModifiedBy>
  <cp:revision>9</cp:revision>
  <dcterms:created xsi:type="dcterms:W3CDTF">2012-03-04T16:11:11Z</dcterms:created>
  <dcterms:modified xsi:type="dcterms:W3CDTF">2012-12-25T19:52:57Z</dcterms:modified>
</cp:coreProperties>
</file>