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85B08-F751-4A78-967B-75B7896D9AE6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869C-6837-46FC-BCD3-7C9ADC88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3972-4950-42EC-B23F-0FA3CE8CAB7C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A968-9B2D-408D-BCE5-A73C2DA48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2152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4627"/>
            <a:ext cx="4286280" cy="623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451" y="301892"/>
            <a:ext cx="4545143" cy="627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286279" cy="60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88961"/>
            <a:ext cx="8351510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786742" cy="616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5411"/>
            <a:ext cx="5988084" cy="66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2012-12-11T18:14:50Z</dcterms:created>
  <dcterms:modified xsi:type="dcterms:W3CDTF">2012-12-11T18:22:04Z</dcterms:modified>
</cp:coreProperties>
</file>