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3D44B-7EEE-448A-B468-C63BC1C45777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05275-5D4A-48F0-8CA1-45F4F94B4A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1A2B-DAF7-4B24-BF7D-07AFD2091D6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0FD5-8F29-4905-94C0-EF654859771B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52D-1B72-44AC-8BCE-FBB432679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0FD5-8F29-4905-94C0-EF654859771B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52D-1B72-44AC-8BCE-FBB432679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0FD5-8F29-4905-94C0-EF654859771B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52D-1B72-44AC-8BCE-FBB432679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0FD5-8F29-4905-94C0-EF654859771B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52D-1B72-44AC-8BCE-FBB432679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0FD5-8F29-4905-94C0-EF654859771B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52D-1B72-44AC-8BCE-FBB432679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0FD5-8F29-4905-94C0-EF654859771B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52D-1B72-44AC-8BCE-FBB432679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0FD5-8F29-4905-94C0-EF654859771B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52D-1B72-44AC-8BCE-FBB432679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0FD5-8F29-4905-94C0-EF654859771B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52D-1B72-44AC-8BCE-FBB432679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0FD5-8F29-4905-94C0-EF654859771B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52D-1B72-44AC-8BCE-FBB432679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0FD5-8F29-4905-94C0-EF654859771B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52D-1B72-44AC-8BCE-FBB432679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0FD5-8F29-4905-94C0-EF654859771B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C52D-1B72-44AC-8BCE-FBB432679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D0FD5-8F29-4905-94C0-EF654859771B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3C52D-1B72-44AC-8BCE-FBB432679DE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e-BY" dirty="0"/>
              <a:t>“</a:t>
            </a:r>
            <a:r>
              <a:rPr lang="be-BY" b="1" dirty="0"/>
              <a:t>Төньяҡ амурҙары”ның данлы яу юлы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e-BY" u="sng" dirty="0"/>
              <a:t>(Әҙәби-музыкаль композиция)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6429421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_Helver Bashkir" pitchFamily="34" charset="0"/>
              </a:rPr>
              <a:t/>
            </a:r>
            <a:br>
              <a:rPr lang="en-US" dirty="0" smtClean="0">
                <a:latin typeface="a_Helver Bashkir" pitchFamily="34" charset="0"/>
              </a:rPr>
            </a:br>
            <a:r>
              <a:rPr lang="be-BY" dirty="0" smtClean="0">
                <a:latin typeface="a_Helver Bashkir" pitchFamily="34" charset="0"/>
              </a:rPr>
              <a:t>1812 </a:t>
            </a:r>
            <a:r>
              <a:rPr lang="be-BY" dirty="0">
                <a:latin typeface="a_Helver Bashkir" pitchFamily="34" charset="0"/>
              </a:rPr>
              <a:t>йылғы Ватан һуғышында урыҫ ғәскәре менән бер үк сафтарҙа 28 башҡорт полкы, шуларҙың 20-һе туранан-тура һуғыш хәрәкәттәрендә ҡатнаша һәм 9 полк походын Парижда тамамлай.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159718"/>
            <a:ext cx="5467350" cy="65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6520"/>
            <a:ext cx="8286808" cy="660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0102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657229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620558" cy="571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11</Words>
  <Application>Microsoft Office PowerPoint</Application>
  <PresentationFormat>Экран (4:3)</PresentationFormat>
  <Paragraphs>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“Төньяҡ амурҙары”ның данлы яу юлы </vt:lpstr>
      <vt:lpstr>Слайд 2</vt:lpstr>
      <vt:lpstr> 1812 йылғы Ватан һуғышында урыҫ ғәскәре менән бер үк сафтарҙа 28 башҡорт полкы, шуларҙың 20-һе туранан-тура һуғыш хәрәкәттәрендә ҡатнаша һәм 9 полк походын Парижда тамамлай.  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“Төньяҡ амурҙары”ның данлы яу юлы </dc:title>
  <dc:creator>User</dc:creator>
  <cp:lastModifiedBy>User</cp:lastModifiedBy>
  <cp:revision>1</cp:revision>
  <dcterms:created xsi:type="dcterms:W3CDTF">2012-12-11T18:11:20Z</dcterms:created>
  <dcterms:modified xsi:type="dcterms:W3CDTF">2012-12-11T18:14:18Z</dcterms:modified>
</cp:coreProperties>
</file>