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6" r:id="rId8"/>
    <p:sldId id="264" r:id="rId9"/>
    <p:sldId id="269" r:id="rId10"/>
    <p:sldId id="272" r:id="rId11"/>
    <p:sldId id="267" r:id="rId12"/>
    <p:sldId id="271" r:id="rId13"/>
    <p:sldId id="268" r:id="rId14"/>
    <p:sldId id="270" r:id="rId15"/>
    <p:sldId id="273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F414A9-9888-4685-AEF8-57F6E31508F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7D3D5B-0AF1-4E1D-8614-45B027B0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21505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Васильево –</a:t>
            </a:r>
            <a:b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туган</a:t>
            </a:r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t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җирем</a:t>
            </a:r>
            <a:endParaRPr lang="ru-RU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204864"/>
            <a:ext cx="8459430" cy="3744416"/>
          </a:xfrm>
        </p:spPr>
        <p:txBody>
          <a:bodyPr>
            <a:normAutofit/>
          </a:bodyPr>
          <a:lstStyle/>
          <a:p>
            <a:endParaRPr lang="tt-RU" sz="4000" dirty="0" smtClean="0"/>
          </a:p>
          <a:p>
            <a:r>
              <a:rPr lang="tt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 нче сыйныфта  ачык дәрес</a:t>
            </a:r>
          </a:p>
          <a:p>
            <a:r>
              <a:rPr lang="tt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Укытучы: Хисамеева З.Ә.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К. Васильев </a:t>
            </a:r>
            <a:r>
              <a:rPr lang="tt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иҗаты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3501008"/>
            <a:ext cx="19442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332656"/>
            <a:ext cx="1944216" cy="30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81128"/>
            <a:ext cx="30030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869160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Зульфия\Desktop\Новая папка (2)\Рисунок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032" y="1130938"/>
            <a:ext cx="2339752" cy="336185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Зульфия\Desktop\Новая папка (2)\Рисунок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3928" y="1024781"/>
            <a:ext cx="2448272" cy="366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96752"/>
          </a:xfrm>
        </p:spPr>
        <p:txBody>
          <a:bodyPr>
            <a:normAutofit/>
          </a:bodyPr>
          <a:lstStyle/>
          <a:p>
            <a:pPr algn="ctr"/>
            <a:r>
              <a:rPr lang="tt-RU" dirty="0" smtClean="0"/>
              <a:t>Санаторий “Васил</a:t>
            </a:r>
            <a:r>
              <a:rPr lang="ru-RU" dirty="0" err="1" smtClean="0"/>
              <a:t>ьевский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G:\кружок\санаторий васильевский\IMG_0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4320480" cy="2668910"/>
          </a:xfrm>
          <a:prstGeom prst="rect">
            <a:avLst/>
          </a:prstGeom>
          <a:noFill/>
        </p:spPr>
      </p:pic>
      <p:pic>
        <p:nvPicPr>
          <p:cNvPr id="4099" name="Picture 3" descr="G:\кружок\санаторий васильевский\IMG_07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96752"/>
            <a:ext cx="4248472" cy="2664296"/>
          </a:xfrm>
          <a:prstGeom prst="rect">
            <a:avLst/>
          </a:prstGeom>
          <a:noFill/>
        </p:spPr>
      </p:pic>
      <p:pic>
        <p:nvPicPr>
          <p:cNvPr id="4100" name="Picture 4" descr="G:\кружок\санаторий васильевский\sanatorij-vasilevski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005064"/>
            <a:ext cx="4176464" cy="2631485"/>
          </a:xfrm>
          <a:prstGeom prst="rect">
            <a:avLst/>
          </a:prstGeom>
          <a:noFill/>
        </p:spPr>
      </p:pic>
      <p:pic>
        <p:nvPicPr>
          <p:cNvPr id="7170" name="Picture 2" descr="G:\кружок\санаторий васильевский\0_66c61_56b4b81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005064"/>
            <a:ext cx="432048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Санаторий «Сосновый бор»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4005064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005064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Зульфия\Desktop\Новая папка (2)\Рисунок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106526"/>
            <a:ext cx="4536504" cy="282653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Зульфия\Desktop\Новая папка (2)\Рисунок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96576" y="1108638"/>
            <a:ext cx="4239920" cy="2824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Гостинично-спортивная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база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баскетбольного клуба УНИКС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G:\кружок\васильево\15_1164716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052736"/>
            <a:ext cx="4038600" cy="2692400"/>
          </a:xfrm>
          <a:prstGeom prst="rect">
            <a:avLst/>
          </a:prstGeom>
          <a:noFill/>
        </p:spPr>
      </p:pic>
      <p:pic>
        <p:nvPicPr>
          <p:cNvPr id="5123" name="Picture 3" descr="G:\кружок\уникс\IMG_0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052736"/>
            <a:ext cx="4326632" cy="2592288"/>
          </a:xfrm>
          <a:prstGeom prst="rect">
            <a:avLst/>
          </a:prstGeom>
          <a:noFill/>
        </p:spPr>
      </p:pic>
      <p:pic>
        <p:nvPicPr>
          <p:cNvPr id="5124" name="Picture 4" descr="G:\кружок\уникс\IMG_07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717032"/>
            <a:ext cx="3816424" cy="2852936"/>
          </a:xfrm>
          <a:prstGeom prst="rect">
            <a:avLst/>
          </a:prstGeom>
          <a:noFill/>
        </p:spPr>
      </p:pic>
      <p:pic>
        <p:nvPicPr>
          <p:cNvPr id="5125" name="Picture 5" descr="G:\кружок\уникс\bestt.ph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3789040"/>
            <a:ext cx="4499691" cy="2798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кружок\уникс\15_1164716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645024"/>
            <a:ext cx="4248472" cy="3052936"/>
          </a:xfrm>
          <a:prstGeom prst="rect">
            <a:avLst/>
          </a:prstGeom>
          <a:noFill/>
        </p:spPr>
      </p:pic>
      <p:pic>
        <p:nvPicPr>
          <p:cNvPr id="8195" name="Picture 3" descr="G:\кружок\уникс\15_1164716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8640960" cy="3416300"/>
          </a:xfrm>
          <a:prstGeom prst="rect">
            <a:avLst/>
          </a:prstGeom>
          <a:noFill/>
        </p:spPr>
      </p:pic>
      <p:pic>
        <p:nvPicPr>
          <p:cNvPr id="8196" name="Picture 4" descr="G:\кружок\уникс\IMG_0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8011" y="3645024"/>
            <a:ext cx="422446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ульфия\Documents\Фото\футбол\ооо\x_04d292b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104456" cy="3024336"/>
          </a:xfrm>
          <a:prstGeom prst="rect">
            <a:avLst/>
          </a:prstGeom>
          <a:noFill/>
        </p:spPr>
      </p:pic>
      <p:pic>
        <p:nvPicPr>
          <p:cNvPr id="3075" name="Picture 3" descr="C:\Users\Зульфия\Documents\Фото\футбол\ооо\x_8ff6acf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88640"/>
            <a:ext cx="4176464" cy="3031232"/>
          </a:xfrm>
          <a:prstGeom prst="rect">
            <a:avLst/>
          </a:prstGeom>
          <a:noFill/>
        </p:spPr>
      </p:pic>
      <p:pic>
        <p:nvPicPr>
          <p:cNvPr id="3076" name="Picture 4" descr="C:\Users\Зульфия\Documents\Фото\футбол\ооо\x_d93031e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56992"/>
            <a:ext cx="4187957" cy="3240360"/>
          </a:xfrm>
          <a:prstGeom prst="rect">
            <a:avLst/>
          </a:prstGeom>
          <a:noFill/>
        </p:spPr>
      </p:pic>
      <p:pic>
        <p:nvPicPr>
          <p:cNvPr id="3077" name="Picture 5" descr="C:\Users\Зульфия\Documents\Фото\футбол\ооо\y_8a02680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429000"/>
            <a:ext cx="417646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Туган</a:t>
            </a:r>
            <a:r>
              <a:rPr lang="ru-RU" sz="4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 ил </a:t>
            </a:r>
            <a:r>
              <a:rPr lang="ru-RU" sz="4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турында</a:t>
            </a:r>
            <a:r>
              <a:rPr lang="ru-RU" sz="4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м</a:t>
            </a:r>
            <a:r>
              <a:rPr lang="tt-RU" sz="4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әкал</a:t>
            </a:r>
            <a:r>
              <a:rPr lang="ru-RU" sz="4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ь</a:t>
            </a:r>
            <a:r>
              <a:rPr lang="tt-RU" sz="4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ләр</a:t>
            </a:r>
            <a:endParaRPr lang="ru-RU" sz="42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>
            <a:normAutofit/>
          </a:bodyPr>
          <a:lstStyle/>
          <a:p>
            <a:r>
              <a:rPr lang="tt-RU" sz="4000" dirty="0" smtClean="0"/>
              <a:t>1. Туган илем – туган анам.</a:t>
            </a:r>
          </a:p>
          <a:p>
            <a:r>
              <a:rPr lang="tt-RU" sz="4000" dirty="0" smtClean="0"/>
              <a:t>2. Туган илем – туган өем.</a:t>
            </a:r>
          </a:p>
          <a:p>
            <a:r>
              <a:rPr lang="tt-RU" sz="4000" dirty="0" smtClean="0"/>
              <a:t>3. Үз илем – алтын бишек.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564904"/>
            <a:ext cx="2381583" cy="26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620688"/>
            <a:ext cx="44649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42480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306808"/>
          </a:xfrm>
        </p:spPr>
        <p:txBody>
          <a:bodyPr>
            <a:normAutofit/>
          </a:bodyPr>
          <a:lstStyle/>
          <a:p>
            <a:pPr algn="ctr"/>
            <a:r>
              <a:rPr lang="tt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Рәхим</a:t>
            </a:r>
            <a:r>
              <a:rPr lang="tt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t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итегез!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17638"/>
          </a:xfrm>
        </p:spPr>
        <p:txBody>
          <a:bodyPr>
            <a:normAutofit/>
          </a:bodyPr>
          <a:lstStyle/>
          <a:p>
            <a:pPr algn="ctr"/>
            <a:r>
              <a:rPr lang="tt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Васил</a:t>
            </a:r>
            <a:r>
              <a:rPr lang="ru-RU" sz="4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ьевога</a:t>
            </a:r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</a:t>
            </a:r>
            <a:r>
              <a:rPr lang="tt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әхим итегез!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G:\кружок\васильево\217283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60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Васильево вокзалы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4040188" cy="591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Здание старого вокзала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5661248"/>
            <a:ext cx="4041775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Открытие нового вокзала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x_efc958d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1412776"/>
            <a:ext cx="4040188" cy="4104456"/>
          </a:xfrm>
          <a:prstGeom prst="rect">
            <a:avLst/>
          </a:prstGeom>
          <a:noFill/>
        </p:spPr>
      </p:pic>
      <p:pic>
        <p:nvPicPr>
          <p:cNvPr id="1026" name="Picture 2" descr="G:\2dee4da8c84d5e73efcef186f9a4dce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340768"/>
            <a:ext cx="404177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687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Идел</a:t>
            </a:r>
            <a:r>
              <a:rPr lang="ru-RU" sz="4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буе</a:t>
            </a:r>
            <a:endParaRPr lang="ru-RU" sz="4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G:\кружок\природа васильева\0_66cb2_362509e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799288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ружок\санаторий васильевский\0_66c8f_7eef36df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1нче </a:t>
            </a:r>
            <a:r>
              <a:rPr lang="tt-RU" dirty="0" smtClean="0">
                <a:solidFill>
                  <a:schemeClr val="tx1">
                    <a:lumMod val="95000"/>
                  </a:schemeClr>
                </a:solidFill>
              </a:rPr>
              <a:t>мәктәп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4" descr="x_252b66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5"/>
            <a:ext cx="8136904" cy="5227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3нче мәктәп</a:t>
            </a:r>
            <a:endParaRPr lang="ru-RU" dirty="0"/>
          </a:p>
        </p:txBody>
      </p:sp>
      <p:pic>
        <p:nvPicPr>
          <p:cNvPr id="4098" name="Picture 2" descr="G:\кружок\васильево\Фото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7544" y="1412776"/>
            <a:ext cx="81369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2нче </a:t>
            </a:r>
            <a:r>
              <a:rPr lang="tt-RU" dirty="0" smtClean="0"/>
              <a:t>мәктәп</a:t>
            </a:r>
            <a:endParaRPr lang="ru-RU" dirty="0"/>
          </a:p>
        </p:txBody>
      </p:sp>
      <p:pic>
        <p:nvPicPr>
          <p:cNvPr id="1026" name="Picture 2" descr="C:\Users\Зульфия\Desktop\Новая папка (2)\Рисунок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8136904" cy="489654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Рәсем мәктәбе</a:t>
            </a:r>
            <a:endParaRPr lang="ru-RU" dirty="0"/>
          </a:p>
        </p:txBody>
      </p:sp>
      <p:pic>
        <p:nvPicPr>
          <p:cNvPr id="6146" name="Picture 2" descr="G:\кружок\васильево\100_3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15616" y="1484784"/>
            <a:ext cx="712879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FFFF00"/>
      </a:dk1>
      <a:lt1>
        <a:sysClr val="window" lastClr="FFFFFF"/>
      </a:lt1>
      <a:dk2>
        <a:srgbClr val="00B05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628</TotalTime>
  <Words>90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Васильево –  туган җирем</vt:lpstr>
      <vt:lpstr>Васильевога рәхим итегез!</vt:lpstr>
      <vt:lpstr>Васильево вокзалы</vt:lpstr>
      <vt:lpstr>Идел буе</vt:lpstr>
      <vt:lpstr>Слайд 5</vt:lpstr>
      <vt:lpstr>1нче мәктәп</vt:lpstr>
      <vt:lpstr>3нче мәктәп</vt:lpstr>
      <vt:lpstr>2нче мәктәп</vt:lpstr>
      <vt:lpstr>Рәсем мәктәбе</vt:lpstr>
      <vt:lpstr>  К. Васильев иҗаты</vt:lpstr>
      <vt:lpstr>Санаторий “Васильевский»</vt:lpstr>
      <vt:lpstr>Санаторий «Сосновый бор»</vt:lpstr>
      <vt:lpstr>Гостинично-спортивная база баскетбольного клуба УНИКС </vt:lpstr>
      <vt:lpstr>Слайд 14</vt:lpstr>
      <vt:lpstr>Слайд 15</vt:lpstr>
      <vt:lpstr>Туган  ил турында мәкальләр</vt:lpstr>
      <vt:lpstr>Слайд 17</vt:lpstr>
      <vt:lpstr>Рәхим итегез!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Васильево – туган җирем</dc:title>
  <dc:creator>Зульфия</dc:creator>
  <cp:lastModifiedBy>Зульфия</cp:lastModifiedBy>
  <cp:revision>71</cp:revision>
  <dcterms:created xsi:type="dcterms:W3CDTF">2012-11-18T13:07:41Z</dcterms:created>
  <dcterms:modified xsi:type="dcterms:W3CDTF">2012-12-13T15:10:43Z</dcterms:modified>
</cp:coreProperties>
</file>