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2" y="-16179"/>
            <a:ext cx="7627327" cy="68629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80256" y="5661248"/>
            <a:ext cx="33329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6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КОЙКА</a:t>
            </a:r>
            <a:endParaRPr lang="ru-RU" sz="60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2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496944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5148064" y="5733256"/>
            <a:ext cx="35189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6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БӘЛЕШ</a:t>
            </a:r>
            <a:endParaRPr lang="ru-RU" sz="54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0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08911" cy="6402950"/>
          </a:xfrm>
        </p:spPr>
      </p:pic>
      <p:sp>
        <p:nvSpPr>
          <p:cNvPr id="3" name="Прямоугольник 2"/>
          <p:cNvSpPr/>
          <p:nvPr/>
        </p:nvSpPr>
        <p:spPr>
          <a:xfrm>
            <a:off x="5076056" y="5661248"/>
            <a:ext cx="36375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t-RU" sz="6000" b="1" i="1" dirty="0" smtClean="0">
                <a:ln/>
                <a:solidFill>
                  <a:srgbClr val="FF0000"/>
                </a:solidFill>
                <a:latin typeface="Georgia" pitchFamily="18" charset="0"/>
              </a:rPr>
              <a:t>ШУЛПА</a:t>
            </a:r>
            <a:endParaRPr lang="ru-RU" sz="6000" b="1" i="1" cap="none" spc="0" dirty="0">
              <a:ln/>
              <a:solidFill>
                <a:srgbClr val="FF0000"/>
              </a:soli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0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136903" cy="6131329"/>
          </a:xfrm>
        </p:spPr>
      </p:pic>
      <p:sp>
        <p:nvSpPr>
          <p:cNvPr id="3" name="Прямоугольник 2"/>
          <p:cNvSpPr/>
          <p:nvPr/>
        </p:nvSpPr>
        <p:spPr>
          <a:xfrm>
            <a:off x="5424813" y="5517232"/>
            <a:ext cx="34097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6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ЧӘКЧӘК</a:t>
            </a:r>
            <a:endParaRPr lang="ru-RU" sz="60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731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8160664" cy="6597352"/>
          </a:xfrm>
        </p:spPr>
      </p:pic>
      <p:sp>
        <p:nvSpPr>
          <p:cNvPr id="5" name="Прямоугольник 4"/>
          <p:cNvSpPr/>
          <p:nvPr/>
        </p:nvSpPr>
        <p:spPr>
          <a:xfrm>
            <a:off x="4793801" y="5733256"/>
            <a:ext cx="43172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6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ГӨБӘДИЯ</a:t>
            </a:r>
            <a:endParaRPr lang="ru-RU" sz="60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</TotalTime>
  <Words>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Эльвира</dc:creator>
  <cp:lastModifiedBy>САЛИХОВА</cp:lastModifiedBy>
  <cp:revision>5</cp:revision>
  <dcterms:created xsi:type="dcterms:W3CDTF">2011-12-09T18:05:45Z</dcterms:created>
  <dcterms:modified xsi:type="dcterms:W3CDTF">2012-10-02T05:22:32Z</dcterms:modified>
</cp:coreProperties>
</file>