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2711-E7B3-4B39-B8B8-DFAFB73C2C5A}" type="datetimeFigureOut">
              <a:rPr lang="ru-RU" smtClean="0"/>
              <a:t>03.03.2010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3F11A-B11B-416F-9CEF-3494CA94B82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2711-E7B3-4B39-B8B8-DFAFB73C2C5A}" type="datetimeFigureOut">
              <a:rPr lang="ru-RU" smtClean="0"/>
              <a:t>03.03.2010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3F11A-B11B-416F-9CEF-3494CA94B8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2711-E7B3-4B39-B8B8-DFAFB73C2C5A}" type="datetimeFigureOut">
              <a:rPr lang="ru-RU" smtClean="0"/>
              <a:t>03.03.2010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3F11A-B11B-416F-9CEF-3494CA94B8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2711-E7B3-4B39-B8B8-DFAFB73C2C5A}" type="datetimeFigureOut">
              <a:rPr lang="ru-RU" smtClean="0"/>
              <a:t>03.03.2010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3F11A-B11B-416F-9CEF-3494CA94B8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2711-E7B3-4B39-B8B8-DFAFB73C2C5A}" type="datetimeFigureOut">
              <a:rPr lang="ru-RU" smtClean="0"/>
              <a:t>03.03.2010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C33F11A-B11B-416F-9CEF-3494CA94B82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2711-E7B3-4B39-B8B8-DFAFB73C2C5A}" type="datetimeFigureOut">
              <a:rPr lang="ru-RU" smtClean="0"/>
              <a:t>03.03.2010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3F11A-B11B-416F-9CEF-3494CA94B8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2711-E7B3-4B39-B8B8-DFAFB73C2C5A}" type="datetimeFigureOut">
              <a:rPr lang="ru-RU" smtClean="0"/>
              <a:t>03.03.2010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3F11A-B11B-416F-9CEF-3494CA94B8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2711-E7B3-4B39-B8B8-DFAFB73C2C5A}" type="datetimeFigureOut">
              <a:rPr lang="ru-RU" smtClean="0"/>
              <a:t>03.03.2010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3F11A-B11B-416F-9CEF-3494CA94B8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2711-E7B3-4B39-B8B8-DFAFB73C2C5A}" type="datetimeFigureOut">
              <a:rPr lang="ru-RU" smtClean="0"/>
              <a:t>03.03.2010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3F11A-B11B-416F-9CEF-3494CA94B8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2711-E7B3-4B39-B8B8-DFAFB73C2C5A}" type="datetimeFigureOut">
              <a:rPr lang="ru-RU" smtClean="0"/>
              <a:t>03.03.2010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3F11A-B11B-416F-9CEF-3494CA94B8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2711-E7B3-4B39-B8B8-DFAFB73C2C5A}" type="datetimeFigureOut">
              <a:rPr lang="ru-RU" smtClean="0"/>
              <a:t>03.03.2010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3F11A-B11B-416F-9CEF-3494CA94B8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5EB2711-E7B3-4B39-B8B8-DFAFB73C2C5A}" type="datetimeFigureOut">
              <a:rPr lang="ru-RU" smtClean="0"/>
              <a:t>03.03.2010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33F11A-B11B-416F-9CEF-3494CA94B82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dirty="0" err="1" smtClean="0"/>
              <a:t>Безне</a:t>
            </a:r>
            <a:r>
              <a:rPr lang="tt-RU" sz="9600" dirty="0" smtClean="0"/>
              <a:t>ң гаилә</a:t>
            </a:r>
            <a:endParaRPr lang="ru-RU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09600"/>
            <a:ext cx="8686800" cy="4105284"/>
          </a:xfrm>
        </p:spPr>
        <p:txBody>
          <a:bodyPr/>
          <a:lstStyle/>
          <a:p>
            <a:r>
              <a:rPr lang="tt-RU" sz="9600" dirty="0" smtClean="0"/>
              <a:t>Бу безнең ... .</a:t>
            </a:r>
            <a:endParaRPr lang="ru-RU" sz="9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714488"/>
            <a:ext cx="8186766" cy="2571768"/>
          </a:xfrm>
        </p:spPr>
        <p:txBody>
          <a:bodyPr>
            <a:noAutofit/>
          </a:bodyPr>
          <a:lstStyle/>
          <a:p>
            <a:r>
              <a:rPr lang="tt-RU" sz="10000" dirty="0" smtClean="0"/>
              <a:t>Гаиләдә ... кеше.</a:t>
            </a:r>
            <a:endParaRPr lang="ru-RU" sz="10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6286544"/>
          </a:xfrm>
        </p:spPr>
        <p:txBody>
          <a:bodyPr>
            <a:normAutofit fontScale="90000"/>
          </a:bodyPr>
          <a:lstStyle/>
          <a:p>
            <a:r>
              <a:rPr lang="tt-RU" sz="8900" dirty="0" smtClean="0"/>
              <a:t>Әтинең исеме ..., аңа ... яш</a:t>
            </a:r>
            <a:r>
              <a:rPr lang="ru-RU" sz="8900" dirty="0" err="1" smtClean="0"/>
              <a:t>ь</a:t>
            </a:r>
            <a:r>
              <a:rPr lang="tt-RU" sz="8900" dirty="0" smtClean="0"/>
              <a:t> .</a:t>
            </a:r>
            <a:br>
              <a:rPr lang="tt-RU" sz="8900" dirty="0" smtClean="0"/>
            </a:br>
            <a:r>
              <a:rPr lang="tt-RU" sz="8900" dirty="0" smtClean="0"/>
              <a:t>Әнинең исеме ..., аңа </a:t>
            </a:r>
            <a:r>
              <a:rPr lang="ru-RU" sz="8900" dirty="0" err="1" smtClean="0"/>
              <a:t>яшь</a:t>
            </a:r>
            <a:r>
              <a:rPr lang="tt-RU" sz="8900" dirty="0" smtClean="0"/>
              <a:t> .</a:t>
            </a: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00900"/>
          </a:xfrm>
        </p:spPr>
        <p:txBody>
          <a:bodyPr>
            <a:noAutofit/>
          </a:bodyPr>
          <a:lstStyle/>
          <a:p>
            <a:pPr algn="l"/>
            <a:r>
              <a:rPr lang="tt-RU" sz="5400" dirty="0" smtClean="0"/>
              <a:t>Абыйның </a:t>
            </a:r>
            <a:r>
              <a:rPr lang="tt-RU" sz="5400" dirty="0" smtClean="0"/>
              <a:t>исеме </a:t>
            </a:r>
            <a:r>
              <a:rPr lang="tt-RU" sz="5400" dirty="0" smtClean="0"/>
              <a:t>..., аңа ... яш</a:t>
            </a:r>
            <a:r>
              <a:rPr lang="ru-RU" sz="5400" dirty="0" err="1" smtClean="0"/>
              <a:t>ь</a:t>
            </a:r>
            <a:r>
              <a:rPr lang="tt-RU" sz="5400" dirty="0" smtClean="0"/>
              <a:t>.</a:t>
            </a:r>
            <a:r>
              <a:rPr lang="tt-RU" sz="5400" dirty="0" smtClean="0"/>
              <a:t/>
            </a:r>
            <a:br>
              <a:rPr lang="tt-RU" sz="5400" dirty="0" smtClean="0"/>
            </a:br>
            <a:r>
              <a:rPr lang="tt-RU" sz="5400" dirty="0" smtClean="0"/>
              <a:t>Апаның </a:t>
            </a:r>
            <a:r>
              <a:rPr lang="tt-RU" sz="5400" dirty="0" smtClean="0"/>
              <a:t>исеме </a:t>
            </a:r>
            <a:r>
              <a:rPr lang="tt-RU" sz="5400" dirty="0" smtClean="0"/>
              <a:t>...</a:t>
            </a:r>
            <a:r>
              <a:rPr lang="tt-RU" sz="5400" dirty="0" smtClean="0"/>
              <a:t> ..., аңа ... </a:t>
            </a:r>
            <a:r>
              <a:rPr lang="tt-RU" sz="5400" dirty="0" smtClean="0"/>
              <a:t>яш</a:t>
            </a:r>
            <a:r>
              <a:rPr lang="ru-RU" sz="5400" dirty="0" err="1" smtClean="0"/>
              <a:t>ь</a:t>
            </a:r>
            <a:r>
              <a:rPr lang="tt-RU" sz="5400" dirty="0" smtClean="0"/>
              <a:t>.</a:t>
            </a:r>
            <a:br>
              <a:rPr lang="tt-RU" sz="5400" dirty="0" smtClean="0"/>
            </a:br>
            <a:r>
              <a:rPr lang="tt-RU" sz="5400" dirty="0" smtClean="0"/>
              <a:t>Энемнең исеме ...</a:t>
            </a:r>
            <a:r>
              <a:rPr lang="tt-RU" sz="5400" dirty="0" smtClean="0"/>
              <a:t> ..., аңа ... </a:t>
            </a:r>
            <a:r>
              <a:rPr lang="tt-RU" sz="5400" dirty="0" smtClean="0"/>
              <a:t>яш</a:t>
            </a:r>
            <a:r>
              <a:rPr lang="ru-RU" sz="5400" dirty="0" err="1" smtClean="0"/>
              <a:t>ь</a:t>
            </a:r>
            <a:r>
              <a:rPr lang="tt-RU" sz="5400" dirty="0" smtClean="0"/>
              <a:t>.</a:t>
            </a:r>
            <a:br>
              <a:rPr lang="tt-RU" sz="5400" dirty="0" smtClean="0"/>
            </a:br>
            <a:r>
              <a:rPr lang="tt-RU" sz="5400" dirty="0" smtClean="0"/>
              <a:t>Сеңлемнең исеме ..., </a:t>
            </a:r>
            <a:r>
              <a:rPr lang="tt-RU" sz="5400" dirty="0" smtClean="0"/>
              <a:t>аңа ... яш</a:t>
            </a:r>
            <a:r>
              <a:rPr lang="ru-RU" sz="5400" dirty="0" err="1" smtClean="0"/>
              <a:t>ь</a:t>
            </a:r>
            <a:r>
              <a:rPr lang="tt-RU" sz="5400" dirty="0" smtClean="0"/>
              <a:t>.</a:t>
            </a:r>
            <a:endParaRPr lang="ru-RU"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583254"/>
          </a:xfrm>
        </p:spPr>
        <p:txBody>
          <a:bodyPr>
            <a:normAutofit/>
          </a:bodyPr>
          <a:lstStyle/>
          <a:p>
            <a:r>
              <a:rPr lang="tt-RU" sz="7200" dirty="0" smtClean="0"/>
              <a:t>Әтием ... эшли, ул - ... .</a:t>
            </a:r>
            <a:endParaRPr lang="ru-RU" sz="7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43956" cy="5368940"/>
          </a:xfrm>
        </p:spPr>
        <p:txBody>
          <a:bodyPr>
            <a:normAutofit/>
          </a:bodyPr>
          <a:lstStyle/>
          <a:p>
            <a:r>
              <a:rPr lang="tt-RU" sz="6600" dirty="0" smtClean="0"/>
              <a:t>Әнием </a:t>
            </a:r>
            <a:r>
              <a:rPr lang="tt-RU" sz="6600" dirty="0" smtClean="0"/>
              <a:t>... эшли, ул - ... .</a:t>
            </a:r>
            <a:endParaRPr lang="ru-RU" sz="6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</a:bodyPr>
          <a:lstStyle/>
          <a:p>
            <a:r>
              <a:rPr lang="ru-RU" sz="7200" dirty="0" smtClean="0"/>
              <a:t>Ял </a:t>
            </a:r>
            <a:r>
              <a:rPr lang="tt-RU" sz="7200" dirty="0" smtClean="0"/>
              <a:t>көннәренедә ... ял итәбез.</a:t>
            </a:r>
            <a:endParaRPr lang="ru-RU" sz="7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>
            <a:normAutofit/>
          </a:bodyPr>
          <a:lstStyle/>
          <a:p>
            <a:r>
              <a:rPr lang="tt-RU" sz="9600" dirty="0" smtClean="0"/>
              <a:t>Безнең гаилә ... .</a:t>
            </a:r>
            <a:endParaRPr lang="ru-RU" sz="9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53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Безнең гаилә</vt:lpstr>
      <vt:lpstr>Бу безнең ... .</vt:lpstr>
      <vt:lpstr>Гаиләдә ... кеше.</vt:lpstr>
      <vt:lpstr>Әтинең исеме ..., аңа ... яшь . Әнинең исеме ..., аңа яшь .  </vt:lpstr>
      <vt:lpstr>Абыйның исеме ..., аңа ... яшь. Апаның исеме ... ..., аңа ... яшь. Энемнең исеме ... ..., аңа ... яшь. Сеңлемнең исеме ..., аңа ... яшь.</vt:lpstr>
      <vt:lpstr>Әтием ... эшли, ул - ... .</vt:lpstr>
      <vt:lpstr>Әнием ... эшли, ул - ... .</vt:lpstr>
      <vt:lpstr>Ял көннәренедә ... ял итәбез.</vt:lpstr>
      <vt:lpstr>Безнең гаилә ... 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Безнең гаилә</dc:title>
  <dc:creator>Admin</dc:creator>
  <cp:lastModifiedBy>Admin</cp:lastModifiedBy>
  <cp:revision>3</cp:revision>
  <dcterms:created xsi:type="dcterms:W3CDTF">2010-03-03T17:44:48Z</dcterms:created>
  <dcterms:modified xsi:type="dcterms:W3CDTF">2010-03-03T18:09:36Z</dcterms:modified>
</cp:coreProperties>
</file>