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0" autoAdjust="0"/>
  </p:normalViewPr>
  <p:slideViewPr>
    <p:cSldViewPr>
      <p:cViewPr varScale="1">
        <p:scale>
          <a:sx n="65" d="100"/>
          <a:sy n="65" d="100"/>
        </p:scale>
        <p:origin x="-108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16813" y="1643050"/>
            <a:ext cx="511037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</a:rPr>
              <a:t>Одуванчик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57620" y="4000504"/>
            <a:ext cx="5286380" cy="2571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Составил</a:t>
            </a:r>
          </a:p>
          <a:p>
            <a:pPr algn="ctr"/>
            <a:r>
              <a:rPr lang="ru-RU" sz="3200" dirty="0" smtClean="0"/>
              <a:t>Ученик 7б класса</a:t>
            </a:r>
          </a:p>
          <a:p>
            <a:pPr algn="ctr"/>
            <a:r>
              <a:rPr lang="ru-RU" sz="3200" dirty="0" smtClean="0"/>
              <a:t>ГКОУ ВО кадетской</a:t>
            </a:r>
          </a:p>
          <a:p>
            <a:pPr algn="ctr"/>
            <a:r>
              <a:rPr lang="ru-RU" sz="3200" dirty="0" smtClean="0"/>
              <a:t>Школы-интерната </a:t>
            </a:r>
          </a:p>
          <a:p>
            <a:pPr algn="ctr"/>
            <a:r>
              <a:rPr lang="ru-RU" sz="3200" dirty="0" smtClean="0"/>
              <a:t>Самойлов Глеб.</a:t>
            </a:r>
            <a:endParaRPr lang="ru-RU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10687"/>
            <a:ext cx="2857520" cy="424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</a:t>
            </a:r>
            <a:r>
              <a:rPr lang="ru-RU" dirty="0" smtClean="0">
                <a:solidFill>
                  <a:srgbClr val="FF0000"/>
                </a:solidFill>
              </a:rPr>
              <a:t>ЛИТЕРАТУРНОЕ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Литературное </a:t>
            </a:r>
            <a:r>
              <a:rPr lang="ru-RU" dirty="0" smtClean="0"/>
              <a:t>«одуванчик» </a:t>
            </a:r>
            <a:r>
              <a:rPr lang="ru-RU" dirty="0" smtClean="0"/>
              <a:t>— одно из многих названий этого общеизвестного растения. </a:t>
            </a:r>
            <a:r>
              <a:rPr lang="ru-RU" dirty="0" smtClean="0"/>
              <a:t>В.И</a:t>
            </a:r>
            <a:r>
              <a:rPr lang="ru-RU" dirty="0" smtClean="0"/>
              <a:t>. Даль приводит форму без уменьшительного суффикса </a:t>
            </a:r>
            <a:r>
              <a:rPr lang="ru-RU" dirty="0" err="1" smtClean="0"/>
              <a:t>одуван</a:t>
            </a:r>
            <a:r>
              <a:rPr lang="ru-RU" dirty="0" smtClean="0"/>
              <a:t>. </a:t>
            </a:r>
            <a:r>
              <a:rPr lang="ru-RU" dirty="0" smtClean="0"/>
              <a:t>Слово образовано с суффиксом -ан (активным в северо-восточных и уральских говорах) от глагольной формы </a:t>
            </a:r>
            <a:r>
              <a:rPr lang="ru-RU" dirty="0" err="1" smtClean="0"/>
              <a:t>оду́ть</a:t>
            </a:r>
            <a:r>
              <a:rPr lang="ru-RU" dirty="0" smtClean="0"/>
              <a:t>, равной литературному обдуть. В этом названии отражается особенность растения — его опушённые семянки сносятся ветром или лёгким </a:t>
            </a:r>
            <a:r>
              <a:rPr lang="ru-RU" dirty="0" smtClean="0"/>
              <a:t>дуновением.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</a:t>
            </a:r>
            <a:r>
              <a:rPr lang="ru-RU" dirty="0" smtClean="0">
                <a:solidFill>
                  <a:srgbClr val="FF0000"/>
                </a:solidFill>
              </a:rPr>
              <a:t>БИОЛОГИЯ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Одуванчик — растение с ветвистым, стержневым корнем толщиной около 2 см и длиной около 60 см, в верхней части переходящим в короткое многоглавое корневище.</a:t>
            </a:r>
          </a:p>
          <a:p>
            <a:endParaRPr lang="ru-RU" dirty="0" smtClean="0"/>
          </a:p>
          <a:p>
            <a:r>
              <a:rPr lang="ru-RU" dirty="0" smtClean="0"/>
              <a:t>Листья голые, перисто-надрезанные или цельные, собранные в прикорневую розетку.</a:t>
            </a:r>
          </a:p>
          <a:p>
            <a:endParaRPr lang="ru-RU" dirty="0" smtClean="0"/>
          </a:p>
          <a:p>
            <a:r>
              <a:rPr lang="ru-RU" dirty="0" smtClean="0"/>
              <a:t>Цветоносная стрелка сочная, цилиндрическая, полая внутри, оканчивающаяся одиночной корзинкой язычковых ярко-жёлтых цветков.</a:t>
            </a:r>
          </a:p>
          <a:p>
            <a:endParaRPr lang="ru-RU" dirty="0" smtClean="0"/>
          </a:p>
          <a:p>
            <a:r>
              <a:rPr lang="ru-RU" dirty="0" smtClean="0"/>
              <a:t>Все части растения содержат густой белый млечный сок.</a:t>
            </a:r>
          </a:p>
          <a:p>
            <a:endParaRPr lang="ru-RU" dirty="0" smtClean="0"/>
          </a:p>
          <a:p>
            <a:r>
              <a:rPr lang="ru-RU" dirty="0" smtClean="0"/>
              <a:t>Цветёт одуванчик в мае, плодоносит семянками с белым хохолком — с июня до середины осени.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-214346" y="1500174"/>
            <a:ext cx="5572164" cy="2786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FF00"/>
                </a:solidFill>
              </a:rPr>
              <a:t>В летний солнечный денек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Золотой расцвел цветок.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На высокой тонкой ножке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все дремал он у дорожки,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А проснулся - улыбнулся: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- вот пушистый я какой!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Ах, боюсь, что разлечусь,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Тише, ветер луговой!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214942" y="2500306"/>
            <a:ext cx="3929058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0070C0"/>
                </a:solidFill>
              </a:rPr>
              <a:t>Над лугом </a:t>
            </a:r>
            <a:r>
              <a:rPr lang="ru-RU" dirty="0" err="1" smtClean="0">
                <a:solidFill>
                  <a:srgbClr val="0070C0"/>
                </a:solidFill>
              </a:rPr>
              <a:t>парашютики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 Качаются на прутике.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На ветру качаются,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По ветру разлетаются.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714876" y="4357694"/>
            <a:ext cx="4143372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66FF66"/>
                </a:solidFill>
              </a:rPr>
              <a:t>Капли солнца спозаранку </a:t>
            </a:r>
          </a:p>
          <a:p>
            <a:r>
              <a:rPr lang="ru-RU" dirty="0" smtClean="0">
                <a:solidFill>
                  <a:srgbClr val="66FF66"/>
                </a:solidFill>
              </a:rPr>
              <a:t> Появились на полянке. </a:t>
            </a:r>
          </a:p>
          <a:p>
            <a:r>
              <a:rPr lang="ru-RU" dirty="0" smtClean="0">
                <a:solidFill>
                  <a:srgbClr val="66FF66"/>
                </a:solidFill>
              </a:rPr>
              <a:t> Это в жёлтый сарафанчик </a:t>
            </a:r>
          </a:p>
          <a:p>
            <a:r>
              <a:rPr lang="ru-RU" dirty="0" smtClean="0">
                <a:solidFill>
                  <a:srgbClr val="66FF66"/>
                </a:solidFill>
              </a:rPr>
              <a:t> Нарядился... </a:t>
            </a:r>
            <a:endParaRPr lang="ru-RU" dirty="0">
              <a:solidFill>
                <a:srgbClr val="66FF66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0" y="4286256"/>
            <a:ext cx="4429156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7030A0"/>
                </a:solidFill>
              </a:rPr>
              <a:t>Есть один такой цветок,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Не вплетешь его в венок,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На него подуй слегка,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Был цветок — и нет цветка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14774" y="285728"/>
            <a:ext cx="30812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Загадки.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214546" y="2285992"/>
            <a:ext cx="4429156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Одуванчик сжимает шар — к скорому дождю.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4071942"/>
            <a:ext cx="4143372" cy="2428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Если за один раз Вам удастся сдуть все семена одуванчика, - то загаданное желание сбудется, при условии, что из сдутых семян вырастет хоть один цветок.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57752" y="4071942"/>
            <a:ext cx="3929090" cy="214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Если снится одуванчик в зеленой траве, то вас ждет счастливый союз.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68566" y="0"/>
            <a:ext cx="3545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Приметы.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0" y="1142984"/>
            <a:ext cx="3500430" cy="55007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Елена Приходько </a:t>
            </a:r>
          </a:p>
          <a:p>
            <a:endParaRPr lang="ru-RU" dirty="0" smtClean="0"/>
          </a:p>
          <a:p>
            <a:r>
              <a:rPr lang="ru-RU" dirty="0" smtClean="0"/>
              <a:t>Шла по городу Весна,</a:t>
            </a:r>
          </a:p>
          <a:p>
            <a:r>
              <a:rPr lang="ru-RU" dirty="0" smtClean="0"/>
              <a:t> Кошелёк несла она.</a:t>
            </a:r>
          </a:p>
          <a:p>
            <a:r>
              <a:rPr lang="ru-RU" dirty="0" smtClean="0"/>
              <a:t> Краски яркие и кисти</a:t>
            </a:r>
          </a:p>
          <a:p>
            <a:r>
              <a:rPr lang="ru-RU" dirty="0" smtClean="0"/>
              <a:t> Нужно было ей купить.</a:t>
            </a:r>
          </a:p>
          <a:p>
            <a:r>
              <a:rPr lang="ru-RU" dirty="0" smtClean="0"/>
              <a:t> Приоткрыла кошелёк,</a:t>
            </a:r>
          </a:p>
          <a:p>
            <a:r>
              <a:rPr lang="ru-RU" dirty="0" smtClean="0"/>
              <a:t> А монетки</a:t>
            </a:r>
          </a:p>
          <a:p>
            <a:r>
              <a:rPr lang="ru-RU" dirty="0" smtClean="0"/>
              <a:t> Скок, скок, скок!-</a:t>
            </a:r>
          </a:p>
          <a:p>
            <a:r>
              <a:rPr lang="ru-RU" dirty="0" smtClean="0"/>
              <a:t> Раскатились,</a:t>
            </a:r>
          </a:p>
          <a:p>
            <a:r>
              <a:rPr lang="ru-RU" dirty="0" smtClean="0"/>
              <a:t> убежали,</a:t>
            </a:r>
          </a:p>
          <a:p>
            <a:r>
              <a:rPr lang="ru-RU" dirty="0" smtClean="0"/>
              <a:t> Одуванчиками стали. 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000364" y="1142984"/>
            <a:ext cx="3714776" cy="52143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Парашютисты</a:t>
            </a:r>
          </a:p>
          <a:p>
            <a:endParaRPr lang="ru-RU" dirty="0" smtClean="0"/>
          </a:p>
          <a:p>
            <a:r>
              <a:rPr lang="ru-RU" dirty="0" smtClean="0"/>
              <a:t>И. </a:t>
            </a:r>
            <a:r>
              <a:rPr lang="ru-RU" dirty="0" err="1" smtClean="0"/>
              <a:t>Токмакова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Из шариков пушистых</a:t>
            </a:r>
          </a:p>
          <a:p>
            <a:r>
              <a:rPr lang="ru-RU" dirty="0" smtClean="0"/>
              <a:t> Над пестрым летним лугом</a:t>
            </a:r>
          </a:p>
          <a:p>
            <a:r>
              <a:rPr lang="ru-RU" dirty="0" smtClean="0"/>
              <a:t> Летят парашютисты</a:t>
            </a:r>
          </a:p>
          <a:p>
            <a:r>
              <a:rPr lang="ru-RU" dirty="0" smtClean="0"/>
              <a:t> Вдогонку друг за другом.</a:t>
            </a:r>
          </a:p>
          <a:p>
            <a:r>
              <a:rPr lang="ru-RU" dirty="0" smtClean="0"/>
              <a:t> Едва земли коснутся —</a:t>
            </a:r>
          </a:p>
          <a:p>
            <a:r>
              <a:rPr lang="ru-RU" dirty="0" smtClean="0"/>
              <a:t> Уснут, как на диванчике.</a:t>
            </a:r>
          </a:p>
          <a:p>
            <a:r>
              <a:rPr lang="ru-RU" dirty="0" smtClean="0"/>
              <a:t> А по весне проснутся...</a:t>
            </a:r>
          </a:p>
          <a:p>
            <a:r>
              <a:rPr lang="ru-RU" dirty="0" smtClean="0"/>
              <a:t> и будут - одуванчики! 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929322" y="928670"/>
            <a:ext cx="3214678" cy="51435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Одуванчик</a:t>
            </a:r>
          </a:p>
          <a:p>
            <a:endParaRPr lang="ru-RU" dirty="0" smtClean="0"/>
          </a:p>
          <a:p>
            <a:r>
              <a:rPr lang="ru-RU" dirty="0" smtClean="0"/>
              <a:t>Стоит он у стёжки</a:t>
            </a:r>
          </a:p>
          <a:p>
            <a:r>
              <a:rPr lang="ru-RU" dirty="0" smtClean="0"/>
              <a:t> На тоненькой ножке,</a:t>
            </a:r>
          </a:p>
          <a:p>
            <a:r>
              <a:rPr lang="ru-RU" dirty="0" smtClean="0"/>
              <a:t> Гордится обновой -</a:t>
            </a:r>
          </a:p>
          <a:p>
            <a:r>
              <a:rPr lang="ru-RU" dirty="0" smtClean="0"/>
              <a:t> Шапкой пуховой.</a:t>
            </a:r>
          </a:p>
          <a:p>
            <a:r>
              <a:rPr lang="ru-RU" dirty="0" smtClean="0"/>
              <a:t> Померить ту шапку</a:t>
            </a:r>
          </a:p>
          <a:p>
            <a:r>
              <a:rPr lang="ru-RU" dirty="0" smtClean="0"/>
              <a:t> Жуку захотелось,</a:t>
            </a:r>
          </a:p>
          <a:p>
            <a:r>
              <a:rPr lang="ru-RU" dirty="0" smtClean="0"/>
              <a:t> Едва прикоснулся,</a:t>
            </a:r>
          </a:p>
          <a:p>
            <a:r>
              <a:rPr lang="ru-RU" dirty="0" smtClean="0"/>
              <a:t> Она разлетелась.</a:t>
            </a:r>
          </a:p>
          <a:p>
            <a:r>
              <a:rPr lang="ru-RU" dirty="0" smtClean="0"/>
              <a:t> И.Винокуров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85282" y="214290"/>
            <a:ext cx="24545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Стихи.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488" y="0"/>
            <a:ext cx="30246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Галерея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4838287"/>
            <a:ext cx="3143272" cy="20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356"/>
            <a:ext cx="3000364" cy="1652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375303"/>
            <a:ext cx="2928926" cy="24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495" y="714356"/>
            <a:ext cx="2857505" cy="190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96944" y="2643182"/>
            <a:ext cx="294705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8926" y="2357430"/>
            <a:ext cx="3214678" cy="250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810132"/>
            <a:ext cx="3071802" cy="204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15075" y="5000636"/>
            <a:ext cx="2928926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43240" y="928670"/>
            <a:ext cx="242889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 decel="100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                 интернет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http://im5-tub-ru.yandex.net/i?id=568500605-10-72&amp;n=21http://im6-tub-ru.yanhttp://im6-tub-ru.yandex.net/i?id=38061634-33-72&amp;n=21dex.net/i?id=454436153-11-72&amp;n=21http://im6-tub-ru.yandex. http://im7-tub-ru.yandex.net/i?id=116845927-36-72&amp;n=21net/i?id=http://im3-tub-ru.yandex.net/i?id=402076962-65-72&amp;n=21273427724-17-72&amp;n=21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133</TotalTime>
  <Words>470</Words>
  <Application>Microsoft Office PowerPoint</Application>
  <PresentationFormat>Экран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                    ЛИТЕРАТУРНОЕ </vt:lpstr>
      <vt:lpstr>                       БИОЛОГИЯ</vt:lpstr>
      <vt:lpstr>Слайд 4</vt:lpstr>
      <vt:lpstr>Слайд 5</vt:lpstr>
      <vt:lpstr>Слайд 6</vt:lpstr>
      <vt:lpstr>Слайд 7</vt:lpstr>
      <vt:lpstr>                  интернет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15</cp:revision>
  <dcterms:modified xsi:type="dcterms:W3CDTF">2013-12-14T15:59:05Z</dcterms:modified>
</cp:coreProperties>
</file>