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Анкета «Хорошие ли вы родители</a:t>
            </a:r>
            <a:r>
              <a:rPr lang="ru-RU" dirty="0" smtClean="0"/>
              <a:t>?»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29175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Font typeface="Wingdings 2" pitchFamily="18" charset="2"/>
              <a:buNone/>
            </a:pPr>
            <a:r>
              <a:rPr lang="ru-RU" sz="2400" smtClean="0"/>
              <a:t>    1</a:t>
            </a:r>
            <a:r>
              <a:rPr lang="ru-RU" sz="2800" smtClean="0"/>
              <a:t>.  На некоторые поступки ребенка вы часто реагируете «взрывом», а потом жалеете об этом.</a:t>
            </a:r>
            <a:br>
              <a:rPr lang="ru-RU" sz="2800" smtClean="0"/>
            </a:br>
            <a:r>
              <a:rPr lang="en-US" sz="2800" smtClean="0"/>
              <a:t>2.</a:t>
            </a:r>
            <a:r>
              <a:rPr lang="ru-RU" sz="2800" smtClean="0"/>
              <a:t> Иногда вы пользуетесь помощью или советами друзей, когда вы не знаете, как реагировать на поведение вашего ребенка.</a:t>
            </a:r>
            <a:br>
              <a:rPr lang="ru-RU" sz="2800" smtClean="0"/>
            </a:br>
            <a:r>
              <a:rPr lang="en-US" sz="2800" smtClean="0"/>
              <a:t>3.</a:t>
            </a:r>
            <a:r>
              <a:rPr lang="ru-RU" sz="2800" smtClean="0"/>
              <a:t> Ваши интуиция и опыт – лучшие советники в воспитании ребенка.</a:t>
            </a:r>
            <a:br>
              <a:rPr lang="ru-RU" sz="2800" smtClean="0"/>
            </a:br>
            <a:r>
              <a:rPr lang="en-US" sz="2800" smtClean="0"/>
              <a:t>4.</a:t>
            </a:r>
            <a:r>
              <a:rPr lang="ru-RU" sz="2800" smtClean="0"/>
              <a:t> Иногда вам случается доверять ребенку секрет, который вы никому другому не рассказали бы.</a:t>
            </a: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pic>
        <p:nvPicPr>
          <p:cNvPr id="33796" name="Рисунок 4" descr="вопрос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14313"/>
            <a:ext cx="17716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    поэтому постарайтесь это использовать. И не забывайте, что понимать - это не всегда означает принимать. Не только ребенка, но и собственную личность тоже.</a:t>
            </a: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    попробуйте иначе. Может, вы найдете кого-то, кто вам поможет в этом. Это не будет легко, зато в будущем вернется благодарностью и сложившейся жизнью вашего ребенка.</a:t>
            </a: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</a:t>
            </a:r>
            <a:r>
              <a:rPr lang="en-US" dirty="0" smtClean="0"/>
              <a:t>5.</a:t>
            </a:r>
            <a:r>
              <a:rPr lang="ru-RU" dirty="0" smtClean="0"/>
              <a:t> Вас обижает негативное мнение о вашем ребенке других людей.</a:t>
            </a:r>
            <a:br>
              <a:rPr lang="ru-RU" dirty="0" smtClean="0"/>
            </a:br>
            <a:r>
              <a:rPr lang="en-US" dirty="0" smtClean="0"/>
              <a:t>6.</a:t>
            </a:r>
            <a:r>
              <a:rPr lang="ru-RU" dirty="0" smtClean="0"/>
              <a:t> Вам случается просить у ребенка прощения за свое поведение.</a:t>
            </a:r>
            <a:br>
              <a:rPr lang="ru-RU" dirty="0" smtClean="0"/>
            </a:br>
            <a:r>
              <a:rPr lang="en-US" dirty="0" smtClean="0"/>
              <a:t>7.</a:t>
            </a:r>
            <a:r>
              <a:rPr lang="ru-RU" dirty="0" smtClean="0"/>
              <a:t> Вы считаете, что ребенок не должен иметь секретов от своих родителей.</a:t>
            </a:r>
            <a:br>
              <a:rPr lang="ru-RU" dirty="0" smtClean="0"/>
            </a:br>
            <a:r>
              <a:rPr lang="en-US" dirty="0" smtClean="0"/>
              <a:t>8.</a:t>
            </a:r>
            <a:r>
              <a:rPr lang="ru-RU" dirty="0" smtClean="0"/>
              <a:t> Вы замечаете между своим характером и характером ребенка различия, которые иногда удивляют вас.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91275"/>
          </a:xfrm>
        </p:spPr>
        <p:txBody>
          <a:bodyPr/>
          <a:lstStyle/>
          <a:p>
            <a:pPr eaLnBrk="1" hangingPunct="1"/>
            <a:r>
              <a:rPr lang="en-US" sz="2800" smtClean="0"/>
              <a:t>9.</a:t>
            </a:r>
            <a:r>
              <a:rPr lang="ru-RU" sz="2800" smtClean="0"/>
              <a:t> Вы слишком сильно переживаете неприятности или неудачи вашего ребенка.</a:t>
            </a:r>
            <a:br>
              <a:rPr lang="ru-RU" sz="2800" smtClean="0"/>
            </a:br>
            <a:r>
              <a:rPr lang="en-US" sz="2800" smtClean="0"/>
              <a:t>10.</a:t>
            </a:r>
            <a:r>
              <a:rPr lang="ru-RU" sz="2800" smtClean="0"/>
              <a:t> Вы можете удержаться от покупки интересующей вещи для ребенка (даже если у вас есть деньги), потому что знаете, что ими полон дом.</a:t>
            </a:r>
            <a:br>
              <a:rPr lang="ru-RU" sz="2800" smtClean="0"/>
            </a:br>
            <a:r>
              <a:rPr lang="en-US" sz="2800" smtClean="0"/>
              <a:t>11.</a:t>
            </a:r>
            <a:r>
              <a:rPr lang="ru-RU" sz="2800" smtClean="0"/>
              <a:t> Вы считаете, что до определенного возраста лучший воспитательный аргумент для ребенка – физическое наказание (ремень).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7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</a:t>
            </a:r>
            <a:r>
              <a:rPr lang="en-US" smtClean="0"/>
              <a:t>12.</a:t>
            </a:r>
            <a:r>
              <a:rPr lang="ru-RU" smtClean="0"/>
              <a:t> Ваш ребенок именно таков, о каком вы мечтали.</a:t>
            </a:r>
            <a:br>
              <a:rPr lang="ru-RU" smtClean="0"/>
            </a:br>
            <a:r>
              <a:rPr lang="en-US" smtClean="0"/>
              <a:t>13.</a:t>
            </a:r>
            <a:r>
              <a:rPr lang="ru-RU" smtClean="0"/>
              <a:t> Ваш ребенок доставляет вам больше хлопот, чем радости.</a:t>
            </a:r>
            <a:br>
              <a:rPr lang="ru-RU" smtClean="0"/>
            </a:br>
            <a:r>
              <a:rPr lang="en-US" smtClean="0"/>
              <a:t>14.</a:t>
            </a:r>
            <a:r>
              <a:rPr lang="ru-RU" smtClean="0"/>
              <a:t> Иногда вам кажется, что ребенок учит вас новым мыслям и поведению.</a:t>
            </a:r>
            <a:br>
              <a:rPr lang="ru-RU" smtClean="0"/>
            </a:br>
            <a:r>
              <a:rPr lang="en-US" smtClean="0"/>
              <a:t>15.</a:t>
            </a:r>
            <a:r>
              <a:rPr lang="ru-RU" smtClean="0"/>
              <a:t> У вас конфликты с собственным ребенком.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i="1" smtClean="0"/>
              <a:t>Подсчет результатов.</a:t>
            </a:r>
            <a:endParaRPr lang="ru-RU" smtClean="0"/>
          </a:p>
        </p:txBody>
      </p:sp>
      <p:sp>
        <p:nvSpPr>
          <p:cNvPr id="37891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-За каждый ответ </a:t>
            </a:r>
            <a:r>
              <a:rPr lang="ru-RU" smtClean="0">
                <a:solidFill>
                  <a:srgbClr val="FF99FF"/>
                </a:solidFill>
              </a:rPr>
              <a:t>«да» </a:t>
            </a:r>
            <a:r>
              <a:rPr lang="ru-RU" smtClean="0"/>
              <a:t>на вопросы: 2,4,6,8,10,12,14,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а также </a:t>
            </a:r>
            <a:r>
              <a:rPr lang="ru-RU" smtClean="0">
                <a:solidFill>
                  <a:srgbClr val="00FF99"/>
                </a:solidFill>
              </a:rPr>
              <a:t>«нет» </a:t>
            </a:r>
            <a:r>
              <a:rPr lang="ru-RU" smtClean="0"/>
              <a:t>на вопросы: 1,3,5,7,9,11,13,15 получаете </a:t>
            </a:r>
            <a:r>
              <a:rPr lang="ru-RU" smtClean="0">
                <a:solidFill>
                  <a:srgbClr val="FF0000"/>
                </a:solidFill>
              </a:rPr>
              <a:t>по 10 </a:t>
            </a:r>
            <a:r>
              <a:rPr lang="ru-RU" smtClean="0"/>
              <a:t>очков.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mtClean="0"/>
              <a:t>-За каждые </a:t>
            </a:r>
            <a:r>
              <a:rPr lang="ru-RU" smtClean="0">
                <a:solidFill>
                  <a:srgbClr val="FFC000"/>
                </a:solidFill>
              </a:rPr>
              <a:t>«не знаю» </a:t>
            </a:r>
            <a:r>
              <a:rPr lang="ru-RU" smtClean="0"/>
              <a:t>получаете </a:t>
            </a:r>
            <a:r>
              <a:rPr lang="ru-RU" smtClean="0">
                <a:solidFill>
                  <a:srgbClr val="FF0000"/>
                </a:solidFill>
              </a:rPr>
              <a:t>по 5</a:t>
            </a:r>
            <a:r>
              <a:rPr lang="ru-RU" smtClean="0"/>
              <a:t> очков. Подсчитайте полученные очки.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100-150 очков</a:t>
            </a:r>
          </a:p>
        </p:txBody>
      </p:sp>
      <p:sp>
        <p:nvSpPr>
          <p:cNvPr id="389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Вы располагаете большими возможностями правильно понимать собственного ребенка. Ваши взгляды и суждения- ваши союзники в решении различных воспитательных проблем.  Если этому на практике сопутствует подобное открытое поведение, полное терпимости, вас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можно признать примером, достойным для подражания. Для идеала вам не хватает одного маленького шага. Им может стать понимание вашего ребенка.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i="1" smtClean="0"/>
              <a:t>50-99 очков</a:t>
            </a:r>
            <a:r>
              <a:rPr lang="ru-RU" smtClean="0"/>
              <a:t>.</a:t>
            </a:r>
          </a:p>
        </p:txBody>
      </p:sp>
      <p:sp>
        <p:nvSpPr>
          <p:cNvPr id="40963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</a:t>
            </a:r>
            <a:r>
              <a:rPr lang="ru-RU" sz="2800" smtClean="0"/>
              <a:t>Вы находитесь на правильной дороге к лучшему пониманию собственного ребенка. Свои временные трудности или проблемы с ребенком вы можете разрешить, начав с себя. И не старайтесь оправдываться нехваткой времени или натурой вашего ребенка. Есть несколько проблем, на которые вы имеете влияние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200" smtClean="0"/>
              <a:t>    поэтому постарайтесь это использовать. И не забывайте, что понимать - это не всегда означает принимать. Не только ребенка, но и собственную личность тоже.</a:t>
            </a: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Анкета «Хорошие ли вы родители?»</vt:lpstr>
      <vt:lpstr>Слайд 2</vt:lpstr>
      <vt:lpstr>9. Вы слишком сильно переживаете неприятности или неудачи вашего ребенка. 10. Вы можете удержаться от покупки интересующей вещи для ребенка (даже если у вас есть деньги), потому что знаете, что ими полон дом. 11. Вы считаете, что до определенного возраста лучший воспитательный аргумент для ребенка – физическое наказание (ремень).   </vt:lpstr>
      <vt:lpstr>Слайд 4</vt:lpstr>
      <vt:lpstr>Подсчет результатов.</vt:lpstr>
      <vt:lpstr>100-150 очков</vt:lpstr>
      <vt:lpstr>Слайд 7</vt:lpstr>
      <vt:lpstr>50-99 очков.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Анкета «Хорошие ли вы родители?»</dc:title>
  <cp:lastModifiedBy>Кабинет английского языка №308</cp:lastModifiedBy>
  <cp:revision>1</cp:revision>
  <dcterms:modified xsi:type="dcterms:W3CDTF">2012-03-21T07:15:42Z</dcterms:modified>
</cp:coreProperties>
</file>