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D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4C2-651C-4303-89D4-B4A90E9C3DCE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7BD7-3F3F-4A78-9100-BC643AC880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4C2-651C-4303-89D4-B4A90E9C3DCE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7BD7-3F3F-4A78-9100-BC643AC88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4C2-651C-4303-89D4-B4A90E9C3DCE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7BD7-3F3F-4A78-9100-BC643AC88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4C2-651C-4303-89D4-B4A90E9C3DCE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7BD7-3F3F-4A78-9100-BC643AC88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4C2-651C-4303-89D4-B4A90E9C3DCE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7BD7-3F3F-4A78-9100-BC643AC880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4C2-651C-4303-89D4-B4A90E9C3DCE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7BD7-3F3F-4A78-9100-BC643AC88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4C2-651C-4303-89D4-B4A90E9C3DCE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7BD7-3F3F-4A78-9100-BC643AC88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4C2-651C-4303-89D4-B4A90E9C3DCE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7BD7-3F3F-4A78-9100-BC643AC88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4C2-651C-4303-89D4-B4A90E9C3DCE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7BD7-3F3F-4A78-9100-BC643AC88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4C2-651C-4303-89D4-B4A90E9C3DCE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7BD7-3F3F-4A78-9100-BC643AC88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4C2-651C-4303-89D4-B4A90E9C3DCE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D77BD7-3F3F-4A78-9100-BC643AC8808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CC34C2-651C-4303-89D4-B4A90E9C3DCE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D77BD7-3F3F-4A78-9100-BC643AC8808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нференция Свято-Димитриевская Учащихся Свято-Димитриевской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351"/>
            <a:ext cx="3406574" cy="33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Проектная деятельность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учащихся на уроке и во внеклассной работе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67403" y="5934670"/>
            <a:ext cx="3348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Подготовила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учитель </a:t>
            </a:r>
          </a:p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МБОУ СОШ №62 г. Воронеж</a:t>
            </a:r>
          </a:p>
          <a:p>
            <a:pPr algn="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Фоминок С.С.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041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веты учащимся начальной шко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37" y="4409162"/>
            <a:ext cx="3646862" cy="241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908720"/>
            <a:ext cx="68308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Стадии работы над проектом</a:t>
            </a:r>
            <a:endParaRPr lang="ru-RU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44824"/>
            <a:ext cx="7090787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Планирование</a:t>
            </a:r>
          </a:p>
          <a:p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Проектирование 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(планирование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)</a:t>
            </a:r>
          </a:p>
          <a:p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Поиск информации</a:t>
            </a:r>
          </a:p>
          <a:p>
            <a:endParaRPr lang="ru-RU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Продукт</a:t>
            </a:r>
          </a:p>
          <a:p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Презентация</a:t>
            </a:r>
          </a:p>
          <a:p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Портфолио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598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7400" y="908720"/>
            <a:ext cx="36692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Виды проектов</a:t>
            </a:r>
            <a:endParaRPr lang="ru-RU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562" y="2060848"/>
            <a:ext cx="438588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Практико-ориентированный проект</a:t>
            </a:r>
            <a:endParaRPr lang="ru-RU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2060848"/>
            <a:ext cx="320062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Информационный проект</a:t>
            </a:r>
            <a:endParaRPr lang="ru-RU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9084" y="5733256"/>
            <a:ext cx="22783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Экскурсия в музей</a:t>
            </a:r>
          </a:p>
          <a:p>
            <a:r>
              <a:rPr lang="ru-RU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Энштейниум</a:t>
            </a:r>
            <a:r>
              <a:rPr lang="ru-RU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endParaRPr lang="ru-RU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Портал Поехали - Анонсы Воронеж, Анонс мероприятий Воронежа,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36" y="2708920"/>
            <a:ext cx="3308725" cy="253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69103" y="5733256"/>
            <a:ext cx="47359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Создание школьного </a:t>
            </a:r>
          </a:p>
          <a:p>
            <a:pPr algn="ctr"/>
            <a:r>
              <a:rPr lang="ru-RU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информационно-методического центра</a:t>
            </a:r>
            <a:endParaRPr lang="ru-RU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2" name="Picture 4" descr="Архив новостей январь 2013 - июнь 2013 - Saratov FIO W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36" y="2430180"/>
            <a:ext cx="3967010" cy="293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7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28800"/>
            <a:ext cx="327025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Исследовательский проект</a:t>
            </a:r>
            <a:endParaRPr lang="ru-RU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6343" y="6021288"/>
            <a:ext cx="253659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Миром правят числа</a:t>
            </a:r>
            <a:endParaRPr lang="ru-RU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1628800"/>
            <a:ext cx="23875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Творческий проект</a:t>
            </a:r>
            <a:endParaRPr lang="ru-RU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6" name="Picture 4" descr="Объемная композиция из геометрических фигур - Всё о фигуре з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984" y="2096057"/>
            <a:ext cx="2999831" cy="34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Миром правят числа - ЯБЛО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44684"/>
            <a:ext cx="3816424" cy="31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73984" y="6021288"/>
            <a:ext cx="34805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Съезд геометрических фигур</a:t>
            </a:r>
            <a:endParaRPr lang="ru-RU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836712"/>
            <a:ext cx="36692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Виды проектов</a:t>
            </a:r>
            <a:endParaRPr lang="ru-RU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29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9435" y="1849759"/>
            <a:ext cx="19863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Ролевой проект</a:t>
            </a:r>
            <a:endParaRPr lang="ru-RU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Доказательство 3 (по косинусу) - Пифагор биография Мы приводим лишь краткую биографию Пифаг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019" y="2367939"/>
            <a:ext cx="2459211" cy="371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24875" y="6309320"/>
            <a:ext cx="275549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Пифагорейская школа</a:t>
            </a:r>
            <a:endParaRPr lang="ru-RU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8019" y="908720"/>
            <a:ext cx="36692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Виды проектов</a:t>
            </a:r>
            <a:endParaRPr lang="ru-RU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2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Анимационные картинки для презентаци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3"/>
          <a:stretch/>
        </p:blipFill>
        <p:spPr bwMode="auto">
          <a:xfrm>
            <a:off x="0" y="3566589"/>
            <a:ext cx="4139952" cy="329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5213" y="2018774"/>
            <a:ext cx="910736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Лучший способ изучить что-либо,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открыть это самому.</a:t>
            </a:r>
          </a:p>
          <a:p>
            <a:pPr algn="r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Д.Пойа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540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87624" y="1656486"/>
            <a:ext cx="680424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Одной из приоритетных задач современной школы является создание необходимых и полноценных условий для личностного развития каждого ребенка, формирования активной жизненной позиции.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Среди разнообразных направлений новых педагогических технологий ведущее место занимает проектная деятельность.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053" name="Picture 5" descr="Аттестация педагог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18" y="3501008"/>
            <a:ext cx="3677191" cy="335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32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8604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Проектная </a:t>
            </a:r>
            <a:r>
              <a:rPr lang="ru-RU" dirty="0">
                <a:latin typeface="Comic Sans MS" panose="030F0702030302020204" pitchFamily="66" charset="0"/>
              </a:rPr>
              <a:t>деятельность - это совместная учебно-познавательная, творческая или игровая деятельность, имеющая общую цель, согласованные методы, способы деятельности, направленная на достижение общего результата, которая способствует развитию самостоятельности, целеустремленности, ответственности, настойчивости, толерантности, </a:t>
            </a:r>
            <a:r>
              <a:rPr lang="ru-RU" dirty="0" smtClean="0">
                <a:latin typeface="Comic Sans MS" panose="030F0702030302020204" pitchFamily="66" charset="0"/>
              </a:rPr>
              <a:t>инициативности. В </a:t>
            </a:r>
            <a:r>
              <a:rPr lang="ru-RU" dirty="0">
                <a:latin typeface="Comic Sans MS" panose="030F0702030302020204" pitchFamily="66" charset="0"/>
              </a:rPr>
              <a:t>процессе работы над проектом дети приобретают социальную практику за пределами школы, адаптируются к современным условиям жизни.</a:t>
            </a:r>
          </a:p>
        </p:txBody>
      </p:sp>
      <p:pic>
        <p:nvPicPr>
          <p:cNvPr id="3082" name="Picture 10" descr="Тюмени Новости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254936" cy="330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05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Быть учитель Каким должен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1" y="1073468"/>
            <a:ext cx="2564080" cy="23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71853" y="692696"/>
            <a:ext cx="35780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00B0F0"/>
                </a:solidFill>
                <a:effectLst/>
              </a:rPr>
              <a:t>Новые отношения:</a:t>
            </a:r>
          </a:p>
          <a:p>
            <a:pPr algn="ctr"/>
            <a:r>
              <a:rPr lang="ru-RU" sz="3200" b="1" dirty="0" smtClean="0">
                <a:ln/>
                <a:solidFill>
                  <a:srgbClr val="00B0F0"/>
                </a:solidFill>
              </a:rPr>
              <a:t>учитель</a:t>
            </a:r>
            <a:endParaRPr lang="ru-RU" sz="32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24535" y="1988840"/>
            <a:ext cx="1800200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20072" y="2492896"/>
            <a:ext cx="1800200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419872" y="2996952"/>
            <a:ext cx="1800200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653537" y="3861048"/>
            <a:ext cx="1800200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729533" y="4581128"/>
            <a:ext cx="1800200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529733" y="5229200"/>
            <a:ext cx="1800200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329933" y="5843295"/>
            <a:ext cx="1800200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32527" y="2200508"/>
            <a:ext cx="15842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Помогает 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целеполаганию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17863" y="2581453"/>
            <a:ext cx="14046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Рекомендует 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источники 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знаний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85278" y="3081734"/>
            <a:ext cx="12693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Раскрывает 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формы и 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методы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53537" y="3949605"/>
            <a:ext cx="18149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Содействует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прогнозированию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результата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376751" y="5931852"/>
            <a:ext cx="1706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Помогает оценить </a:t>
            </a:r>
          </a:p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результаты и </a:t>
            </a:r>
          </a:p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провести рефлексию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63800" y="4915907"/>
            <a:ext cx="93166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Партнёр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76682" y="5440868"/>
            <a:ext cx="17063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Создаёт условия 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для активности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548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500"/>
                            </p:stCondLst>
                            <p:childTnLst>
                              <p:par>
                                <p:cTn id="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8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0790" y="655241"/>
            <a:ext cx="35780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Новые отношения: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ученик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Ингушетии учеником Кто стал в Лучшим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898" y="885013"/>
            <a:ext cx="2406102" cy="3134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6745" y="1412776"/>
            <a:ext cx="1656184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5496" y="5777880"/>
            <a:ext cx="1656184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907704" y="5217137"/>
            <a:ext cx="1656184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77897" y="3573016"/>
            <a:ext cx="1656184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07704" y="1952836"/>
            <a:ext cx="1656184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21713" y="2492896"/>
            <a:ext cx="1656184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21713" y="4437112"/>
            <a:ext cx="1656184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6797" y="1629670"/>
            <a:ext cx="11360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Субъект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обучения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16625" y="2169730"/>
            <a:ext cx="14383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Определяет </a:t>
            </a:r>
          </a:p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цель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54555" y="2709790"/>
            <a:ext cx="1590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Открывает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новые знания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49905" y="3789910"/>
            <a:ext cx="15121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Эксперимен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</a:t>
            </a:r>
          </a:p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тирует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63233" y="4792506"/>
            <a:ext cx="11731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Выбирает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29888" y="5572531"/>
            <a:ext cx="10118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Активен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7697" y="5994774"/>
            <a:ext cx="13542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Отвечает за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62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ГБОУ 1601 ЦО Сайт-спутни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0"/>
          <a:stretch/>
        </p:blipFill>
        <p:spPr bwMode="auto">
          <a:xfrm>
            <a:off x="6525604" y="764762"/>
            <a:ext cx="2565063" cy="162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21491" y="764762"/>
            <a:ext cx="42180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Ученики обучаются: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5034" y="1772816"/>
            <a:ext cx="2893100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Работе в группе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03964" y="2296802"/>
            <a:ext cx="5007140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Публичному выступлению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034" y="2820022"/>
            <a:ext cx="3685496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Конспектированию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67231" y="3343242"/>
            <a:ext cx="2680606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Эксперименту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5034" y="3893803"/>
            <a:ext cx="5028941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Поиску решения проблемы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5828" y="4417023"/>
            <a:ext cx="4963410" cy="9541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Коллективной творческой </a:t>
            </a:r>
          </a:p>
          <a:p>
            <a:pPr algn="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деятельности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5034" y="5371130"/>
            <a:ext cx="4960332" cy="9541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Выполнению длительного</a:t>
            </a: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Творческого задания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273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619672" y="1052736"/>
            <a:ext cx="1779021" cy="144016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619672" y="4725144"/>
            <a:ext cx="1779021" cy="144016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30161" y="2958480"/>
            <a:ext cx="1779021" cy="144016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699320" y="4725144"/>
            <a:ext cx="1779021" cy="144016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631381" y="2958480"/>
            <a:ext cx="1779021" cy="144016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699319" y="1052736"/>
            <a:ext cx="1779021" cy="144016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54106" y="3416950"/>
            <a:ext cx="41018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rgbClr val="FF0000"/>
                </a:solidFill>
                <a:effectLst/>
              </a:rPr>
              <a:t>Требования к проекту</a:t>
            </a:r>
            <a:endParaRPr lang="ru-RU" sz="2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80306" y="1449650"/>
            <a:ext cx="16310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Инициатива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 учащимися </a:t>
            </a:r>
            <a:endParaRPr lang="ru-RU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5238" y="1357317"/>
            <a:ext cx="18871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Реалистичность.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Расчёт на </a:t>
            </a:r>
          </a:p>
          <a:p>
            <a:pPr algn="ctr"/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</a:t>
            </a:r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есурсы школы</a:t>
            </a:r>
            <a:endParaRPr lang="ru-RU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55230" y="5029725"/>
            <a:ext cx="14812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Решает 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конкретную </a:t>
            </a:r>
          </a:p>
          <a:p>
            <a:pPr algn="ctr"/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</a:t>
            </a: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роблему </a:t>
            </a:r>
            <a:endParaRPr lang="ru-RU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88830" y="3386171"/>
            <a:ext cx="18658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Педагогическая 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значимость</a:t>
            </a:r>
            <a:endParaRPr lang="ru-RU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78029" y="5275947"/>
            <a:ext cx="162159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Исследование</a:t>
            </a:r>
            <a:endParaRPr lang="ru-RU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410" y="3263061"/>
            <a:ext cx="18165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Планирование, </a:t>
            </a:r>
          </a:p>
          <a:p>
            <a:pPr algn="ctr"/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</a:t>
            </a: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ибкость,</a:t>
            </a:r>
          </a:p>
          <a:p>
            <a:pPr algn="ctr"/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</a:t>
            </a:r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орректировка</a:t>
            </a:r>
          </a:p>
        </p:txBody>
      </p:sp>
    </p:spTree>
    <p:extLst>
      <p:ext uri="{BB962C8B-B14F-4D97-AF65-F5344CB8AC3E}">
        <p14:creationId xmlns:p14="http://schemas.microsoft.com/office/powerpoint/2010/main" val="219430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0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5233043" y="801916"/>
            <a:ext cx="1912190" cy="150962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3255712"/>
            <a:ext cx="50082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проектирования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35266" y="1141229"/>
            <a:ext cx="19121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Систематизация,</a:t>
            </a:r>
          </a:p>
          <a:p>
            <a:pPr algn="ctr"/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</a:t>
            </a:r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бобщение 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знаний</a:t>
            </a:r>
            <a:endParaRPr lang="ru-RU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903361" y="801916"/>
            <a:ext cx="1912190" cy="150962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0724" y="2311540"/>
            <a:ext cx="1912190" cy="150962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7202141" y="2311540"/>
            <a:ext cx="1912190" cy="150962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7202141" y="4293096"/>
            <a:ext cx="1912190" cy="150962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0724" y="4293096"/>
            <a:ext cx="1912190" cy="150962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599772" y="5241903"/>
            <a:ext cx="1912190" cy="150962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54687" y="2650853"/>
            <a:ext cx="18070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Анализ фактов,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событий.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идей</a:t>
            </a:r>
            <a:endParaRPr lang="ru-RU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70039" y="4632409"/>
            <a:ext cx="15763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Поиск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недостающих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знаний</a:t>
            </a:r>
            <a:endParaRPr lang="ru-RU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26052" y="5463406"/>
            <a:ext cx="145963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Построение </a:t>
            </a:r>
          </a:p>
          <a:p>
            <a:pPr algn="ctr"/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мысленной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модели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объекта</a:t>
            </a:r>
            <a:endParaRPr lang="ru-RU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6443" y="4632409"/>
            <a:ext cx="1340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Разработка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рабочей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гипотезы</a:t>
            </a:r>
            <a:endParaRPr lang="ru-RU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3546" y="2404632"/>
            <a:ext cx="16665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Проведение 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рассуждений,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выдвижение и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обоснования 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тезисов</a:t>
            </a:r>
            <a:endParaRPr lang="ru-RU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48977" y="1264340"/>
            <a:ext cx="16209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Обобщения и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выводы</a:t>
            </a:r>
            <a:endParaRPr lang="ru-RU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30" name="Прямая со стрелкой 29"/>
          <p:cNvCxnSpPr>
            <a:stCxn id="8" idx="3"/>
            <a:endCxn id="13" idx="0"/>
          </p:cNvCxnSpPr>
          <p:nvPr/>
        </p:nvCxnSpPr>
        <p:spPr>
          <a:xfrm>
            <a:off x="7145233" y="1556728"/>
            <a:ext cx="1013003" cy="75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3" idx="2"/>
            <a:endCxn id="14" idx="0"/>
          </p:cNvCxnSpPr>
          <p:nvPr/>
        </p:nvCxnSpPr>
        <p:spPr>
          <a:xfrm>
            <a:off x="8158236" y="3821164"/>
            <a:ext cx="0" cy="471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4" idx="1"/>
            <a:endCxn id="16" idx="3"/>
          </p:cNvCxnSpPr>
          <p:nvPr/>
        </p:nvCxnSpPr>
        <p:spPr>
          <a:xfrm flipH="1">
            <a:off x="5511962" y="5047908"/>
            <a:ext cx="1690179" cy="9488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6" idx="1"/>
            <a:endCxn id="15" idx="3"/>
          </p:cNvCxnSpPr>
          <p:nvPr/>
        </p:nvCxnSpPr>
        <p:spPr>
          <a:xfrm flipH="1" flipV="1">
            <a:off x="1932914" y="5047908"/>
            <a:ext cx="1666858" cy="9488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5" idx="0"/>
            <a:endCxn id="12" idx="2"/>
          </p:cNvCxnSpPr>
          <p:nvPr/>
        </p:nvCxnSpPr>
        <p:spPr>
          <a:xfrm flipV="1">
            <a:off x="976819" y="3821164"/>
            <a:ext cx="0" cy="471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2" idx="0"/>
            <a:endCxn id="11" idx="1"/>
          </p:cNvCxnSpPr>
          <p:nvPr/>
        </p:nvCxnSpPr>
        <p:spPr>
          <a:xfrm flipV="1">
            <a:off x="976819" y="1556728"/>
            <a:ext cx="926542" cy="75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38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980728"/>
            <a:ext cx="52450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выбора темы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95536" y="2646931"/>
            <a:ext cx="1512168" cy="115212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051720" y="4495653"/>
            <a:ext cx="1512168" cy="115212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652120" y="4495653"/>
            <a:ext cx="1512168" cy="115212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164288" y="2646931"/>
            <a:ext cx="1512168" cy="115212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6469" y="2899829"/>
            <a:ext cx="13303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Интересна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ученику</a:t>
            </a:r>
            <a:endParaRPr lang="ru-RU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32054" y="4748551"/>
            <a:ext cx="13602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Полезна и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выполнима</a:t>
            </a:r>
            <a:endParaRPr lang="ru-RU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02543" y="4656217"/>
            <a:ext cx="15965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Доступна и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соответствует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возрасту</a:t>
            </a:r>
            <a:endParaRPr lang="ru-RU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17921" y="2721841"/>
            <a:ext cx="140166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Совпадение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желаний с</a:t>
            </a:r>
          </a:p>
          <a:p>
            <a:pPr algn="ctr"/>
            <a:r>
              <a:rPr lang="ru-RU" sz="1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возможнос</a:t>
            </a:r>
            <a:endParaRPr lang="ru-RU" sz="1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ru-RU" sz="1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тями</a:t>
            </a:r>
            <a:endParaRPr lang="ru-RU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3" name="Прямая со стрелкой 12"/>
          <p:cNvCxnSpPr>
            <a:stCxn id="2" idx="2"/>
            <a:endCxn id="4" idx="3"/>
          </p:cNvCxnSpPr>
          <p:nvPr/>
        </p:nvCxnSpPr>
        <p:spPr>
          <a:xfrm flipH="1">
            <a:off x="1907704" y="1627059"/>
            <a:ext cx="2766561" cy="15959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  <a:endCxn id="5" idx="0"/>
          </p:cNvCxnSpPr>
          <p:nvPr/>
        </p:nvCxnSpPr>
        <p:spPr>
          <a:xfrm flipH="1">
            <a:off x="2807804" y="1627059"/>
            <a:ext cx="1866461" cy="28685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  <a:endCxn id="6" idx="0"/>
          </p:cNvCxnSpPr>
          <p:nvPr/>
        </p:nvCxnSpPr>
        <p:spPr>
          <a:xfrm>
            <a:off x="4674265" y="1627059"/>
            <a:ext cx="1733939" cy="28685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  <a:endCxn id="7" idx="1"/>
          </p:cNvCxnSpPr>
          <p:nvPr/>
        </p:nvCxnSpPr>
        <p:spPr>
          <a:xfrm>
            <a:off x="4674265" y="1627059"/>
            <a:ext cx="2490023" cy="15959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6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281</TotalTime>
  <Words>309</Words>
  <Application>Microsoft Office PowerPoint</Application>
  <PresentationFormat>Экран (4:3)</PresentationFormat>
  <Paragraphs>131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Проектная деятельность учащихся на уроке и во внеклассной работе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учащихся на уроке и во внеклассной работе</dc:title>
  <dc:creator>Настёна</dc:creator>
  <cp:lastModifiedBy>Света</cp:lastModifiedBy>
  <cp:revision>26</cp:revision>
  <dcterms:created xsi:type="dcterms:W3CDTF">2014-09-02T15:53:20Z</dcterms:created>
  <dcterms:modified xsi:type="dcterms:W3CDTF">2014-09-14T17:31:32Z</dcterms:modified>
</cp:coreProperties>
</file>