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6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C856D1-047A-47FA-B0FF-F830B08A0CAD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5E6011-0F2A-4367-8006-AF5038500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-142900"/>
            <a:ext cx="900115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Способности  и  роль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семьи в их  развитии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4643470" cy="32655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понятие способностей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92919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Способности- это индивидуальные свойства личности, являющиеся субъективными условиями успешного осуществления определённого рода деятельности. Способности не сводятся к имеющимся у индивида знаниям, умениям, навыкам. Они обнаруживаются в быстроте, глубине и прочности овладения способами и приёмами некоторой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29" t="6890" r="8858" b="5906"/>
          <a:stretch>
            <a:fillRect/>
          </a:stretch>
        </p:blipFill>
        <p:spPr bwMode="auto">
          <a:xfrm>
            <a:off x="5136699" y="1881263"/>
            <a:ext cx="2872989" cy="433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/>
        </p:nvSpPr>
        <p:spPr>
          <a:xfrm>
            <a:off x="1500167" y="142853"/>
            <a:ext cx="6090804" cy="2841089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428860" y="3000372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286380" y="3071810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блако 10"/>
          <p:cNvSpPr>
            <a:spLocks noChangeAspect="1"/>
          </p:cNvSpPr>
          <p:nvPr/>
        </p:nvSpPr>
        <p:spPr>
          <a:xfrm>
            <a:off x="142844" y="4000505"/>
            <a:ext cx="3360444" cy="252033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>
            <a:spLocks noChangeAspect="1"/>
          </p:cNvSpPr>
          <p:nvPr/>
        </p:nvSpPr>
        <p:spPr>
          <a:xfrm>
            <a:off x="4071934" y="4214819"/>
            <a:ext cx="4781348" cy="2286730"/>
          </a:xfrm>
          <a:prstGeom prst="cloud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12844"/>
            <a:ext cx="75724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Выделяют следующие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способностей: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*учебные и творческие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*умственные и специальные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*математические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*конструктивно-технические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*музыкальные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*литературные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*художественно- изобразительные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*физические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76" t="1101" r="738" b="1101"/>
          <a:stretch>
            <a:fillRect/>
          </a:stretch>
        </p:blipFill>
        <p:spPr bwMode="auto">
          <a:xfrm>
            <a:off x="6728994" y="3661408"/>
            <a:ext cx="2396912" cy="160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835" t="3351" r="1890" b="3351"/>
          <a:stretch>
            <a:fillRect/>
          </a:stretch>
        </p:blipFill>
        <p:spPr bwMode="auto">
          <a:xfrm>
            <a:off x="6666782" y="1762675"/>
            <a:ext cx="2429043" cy="134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214414" y="1714488"/>
            <a:ext cx="6286544" cy="492922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71670" y="5286388"/>
            <a:ext cx="450059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43240" y="3643314"/>
            <a:ext cx="2428892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43174" y="4500570"/>
            <a:ext cx="342902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85918" y="5857892"/>
            <a:ext cx="521497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143240" y="2928934"/>
            <a:ext cx="250033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Профессиональные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3929066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Групповые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4786322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Специальные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6072206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Задатки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5429264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Общие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0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и трансформация способностей</a:t>
            </a:r>
            <a:endParaRPr lang="ru-RU" sz="40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Стадии развития способностей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73996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Задатки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Одарённость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Талант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Гениальность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9001156" cy="5738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Долг родителей</a:t>
            </a:r>
          </a:p>
          <a:p>
            <a:pPr algn="ctr">
              <a:buNone/>
            </a:pPr>
            <a:endParaRPr lang="ru-RU" sz="4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создать в каждой семье условия для всестороннего развития способностей. Владения умениями и навыками будет благотворно влиять на дальнейшее развитие способностей вашего сына, дочери; отсутствие же их делает способности бескрылыми, лишает ребёнка средств для реализации своего замысла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153400" cy="32147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</a:t>
            </a:r>
            <a:r>
              <a:rPr lang="ru-RU" sz="3200" dirty="0" smtClean="0">
                <a:solidFill>
                  <a:srgbClr val="2E2218"/>
                </a:solidFill>
                <a:latin typeface="Times New Roman" pitchFamily="18" charset="0"/>
                <a:cs typeface="Times New Roman" pitchFamily="18" charset="0"/>
              </a:rPr>
              <a:t>– процесс очень сложный, имеет свои особенности, связан с развитием интересов ребёнка, самооценкой его успехов и зависит от многих социальных условий. К ним следует отнести особенности воспитания, особенности системы образования.</a:t>
            </a:r>
            <a:endParaRPr lang="ru-RU" sz="3200" dirty="0">
              <a:solidFill>
                <a:srgbClr val="2E22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961" t="3039" r="5966" b="3039"/>
          <a:stretch>
            <a:fillRect/>
          </a:stretch>
        </p:blipFill>
        <p:spPr bwMode="auto">
          <a:xfrm>
            <a:off x="3609511" y="4429681"/>
            <a:ext cx="3150947" cy="222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317</TotalTime>
  <Words>147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Слайд 1</vt:lpstr>
      <vt:lpstr>Общее понятие способностей</vt:lpstr>
      <vt:lpstr>Слайд 3</vt:lpstr>
      <vt:lpstr>Слайд 4</vt:lpstr>
      <vt:lpstr>Слайд 5</vt:lpstr>
      <vt:lpstr>Стадии развития способностей</vt:lpstr>
      <vt:lpstr>Слайд 7</vt:lpstr>
      <vt:lpstr>Развитие способностей – процесс очень сложный, имеет свои особенности, связан с развитием интересов ребёнка, самооценкой его успехов и зависит от многих социальных условий. К ним следует отнести особенности воспитания, особенности системы образования.</vt:lpstr>
    </vt:vector>
  </TitlesOfParts>
  <Company>Школа №172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№38</dc:creator>
  <cp:lastModifiedBy>Кабинет №38</cp:lastModifiedBy>
  <cp:revision>27</cp:revision>
  <dcterms:created xsi:type="dcterms:W3CDTF">2011-12-14T10:19:35Z</dcterms:created>
  <dcterms:modified xsi:type="dcterms:W3CDTF">2012-03-21T09:23:34Z</dcterms:modified>
</cp:coreProperties>
</file>