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 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ашлары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3594695" cy="3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“Таркалган сүз” уены</a:t>
            </a:r>
            <a:br>
              <a:rPr lang="tt-RU" dirty="0" smtClean="0"/>
            </a:br>
            <a:r>
              <a:rPr lang="tt-RU" sz="3600" dirty="0" smtClean="0"/>
              <a:t>хәрефләрдән сүзләр төзергә.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Беләш</a:t>
            </a:r>
          </a:p>
          <a:p>
            <a:r>
              <a:rPr lang="tt-RU" dirty="0" smtClean="0"/>
              <a:t>Прәчәмә</a:t>
            </a:r>
          </a:p>
          <a:p>
            <a:r>
              <a:rPr lang="tt-RU" dirty="0" smtClean="0"/>
              <a:t>Кәч-кәч</a:t>
            </a:r>
          </a:p>
          <a:p>
            <a:r>
              <a:rPr lang="tt-RU" dirty="0" smtClean="0"/>
              <a:t>Пөчкамоч</a:t>
            </a:r>
          </a:p>
          <a:p>
            <a:r>
              <a:rPr lang="tt-RU" dirty="0" smtClean="0"/>
              <a:t>Быскытый</a:t>
            </a:r>
          </a:p>
          <a:p>
            <a:r>
              <a:rPr lang="tt-RU" dirty="0" smtClean="0"/>
              <a:t>бөгәяди</a:t>
            </a:r>
          </a:p>
          <a:p>
            <a:endParaRPr lang="tt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Кыстыбый-Кыстыбый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35619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9737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Гөбәдия </a:t>
            </a:r>
            <a:r>
              <a:rPr lang="ru-RU" dirty="0" smtClean="0"/>
              <a:t>-</a:t>
            </a:r>
            <a:r>
              <a:rPr lang="ru-RU" dirty="0" err="1" smtClean="0"/>
              <a:t>Губадия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87" y="3148806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682208" cy="37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Өчпочмак-Треугольник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263852" cy="39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Бавырсак-Баурсак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768924" cy="357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Бәлеш-Балиш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243192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Пәрәмәч-перемяч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529681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Вак бәлеш-вак балиш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979243" cy="355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Чәк-чәк   -  Чак-чак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134" y="1600200"/>
            <a:ext cx="34397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Татар халык ашлары</vt:lpstr>
      <vt:lpstr>Кыстыбый-Кыстыбый</vt:lpstr>
      <vt:lpstr>Гөбәдия -Губадия</vt:lpstr>
      <vt:lpstr>Өчпочмак-Треугольник</vt:lpstr>
      <vt:lpstr>Бавырсак-Баурсак</vt:lpstr>
      <vt:lpstr> Бәлеш-Балиш</vt:lpstr>
      <vt:lpstr>Пәрәмәч-перемяч</vt:lpstr>
      <vt:lpstr>Вак бәлеш-вак балиш</vt:lpstr>
      <vt:lpstr>Чәк-чәк   -  Чак-чак</vt:lpstr>
      <vt:lpstr>“Таркалган сүз” уены хәрефләрдән сүзләр төзергә.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Илсур</dc:creator>
  <cp:lastModifiedBy>Илсур</cp:lastModifiedBy>
  <cp:revision>11</cp:revision>
  <dcterms:created xsi:type="dcterms:W3CDTF">2012-11-27T20:07:06Z</dcterms:created>
  <dcterms:modified xsi:type="dcterms:W3CDTF">2012-11-27T21:50:10Z</dcterms:modified>
</cp:coreProperties>
</file>