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8" r:id="rId3"/>
    <p:sldId id="270" r:id="rId4"/>
    <p:sldId id="260" r:id="rId5"/>
    <p:sldId id="261" r:id="rId6"/>
    <p:sldId id="262" r:id="rId7"/>
    <p:sldId id="263" r:id="rId8"/>
    <p:sldId id="266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E70F5-6DB6-48DA-A116-298EF6F8A1FB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582EA-66FA-4E42-97F9-F11DF77E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9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Минем </a:t>
            </a:r>
            <a:r>
              <a:rPr lang="tt-RU" dirty="0" smtClean="0"/>
              <a:t>хезмәттәшләрем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582EA-66FA-4E42-97F9-F11DF77EE5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Безнең тату гаилә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582EA-66FA-4E42-97F9-F11DF77EE5E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Минем педагогик эшчәнлегем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582EA-66FA-4E42-97F9-F11DF77EE5E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Иг</a:t>
            </a:r>
            <a:r>
              <a:rPr lang="ru-RU" dirty="0" smtClean="0"/>
              <a:t>ъ</a:t>
            </a:r>
            <a:r>
              <a:rPr lang="tt-RU" dirty="0" smtClean="0"/>
              <a:t>тибарыгыз өчен рәхмәт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582EA-66FA-4E42-97F9-F11DF77EE5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6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CE3F0C-E357-4C55-BAE0-5A8C1233BB41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021D49-C126-443E-9A00-499768FCBF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dirty="0" err="1" smtClean="0">
                <a:solidFill>
                  <a:srgbClr val="0070C0"/>
                </a:solidFill>
              </a:rPr>
              <a:t>Һәр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кешенең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йөрәгенә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якын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җанына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җиңеллек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бирә</a:t>
            </a:r>
            <a:r>
              <a:rPr lang="ru-RU" dirty="0" smtClean="0">
                <a:solidFill>
                  <a:srgbClr val="0070C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     </a:t>
            </a:r>
            <a:r>
              <a:rPr lang="ru-RU" dirty="0" err="1" smtClean="0">
                <a:solidFill>
                  <a:srgbClr val="0070C0"/>
                </a:solidFill>
              </a:rPr>
              <a:t>торган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яраткан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урыны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була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Минем </a:t>
            </a:r>
            <a:r>
              <a:rPr lang="ru-RU" dirty="0" err="1" smtClean="0">
                <a:solidFill>
                  <a:srgbClr val="0070C0"/>
                </a:solidFill>
              </a:rPr>
              <a:t>өчен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ул</a:t>
            </a:r>
            <a:r>
              <a:rPr lang="ru-RU" dirty="0" smtClean="0">
                <a:solidFill>
                  <a:srgbClr val="0070C0"/>
                </a:solidFill>
              </a:rPr>
              <a:t> − </a:t>
            </a:r>
            <a:r>
              <a:rPr lang="ru-RU" dirty="0" err="1" smtClean="0">
                <a:solidFill>
                  <a:srgbClr val="0070C0"/>
                </a:solidFill>
              </a:rPr>
              <a:t>туган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авылым</a:t>
            </a:r>
            <a:r>
              <a:rPr lang="ru-RU" dirty="0" smtClean="0">
                <a:solidFill>
                  <a:srgbClr val="0070C0"/>
                </a:solidFill>
              </a:rPr>
              <a:t>. 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12875"/>
            <a:ext cx="2881312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71646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31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556792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err="1">
                <a:solidFill>
                  <a:srgbClr val="FF0000"/>
                </a:solidFill>
              </a:rPr>
              <a:t>Игътибарыгыз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өчен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 smtClean="0">
                <a:solidFill>
                  <a:srgbClr val="FF0000"/>
                </a:solidFill>
              </a:rPr>
              <a:t>рәхмәт</a:t>
            </a:r>
            <a:r>
              <a:rPr lang="ru-RU" sz="7200" dirty="0" smtClean="0">
                <a:solidFill>
                  <a:srgbClr val="FF0000"/>
                </a:solidFill>
              </a:rPr>
              <a:t>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0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5516.vk.me/u131586492/86722014/x_fb4f45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680520" cy="35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211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Авылымны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ике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яктан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җиләк-җимешкә </a:t>
            </a:r>
            <a:r>
              <a:rPr lang="ru-RU" dirty="0" smtClean="0">
                <a:solidFill>
                  <a:srgbClr val="0070C0"/>
                </a:solidFill>
              </a:rPr>
              <a:t>бай </a:t>
            </a:r>
            <a:r>
              <a:rPr lang="ru-RU" dirty="0" err="1" smtClean="0">
                <a:solidFill>
                  <a:srgbClr val="0070C0"/>
                </a:solidFill>
              </a:rPr>
              <a:t>матур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таулар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калкулыклар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кочаклап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алган</a:t>
            </a:r>
            <a:r>
              <a:rPr lang="ru-RU" dirty="0" smtClean="0">
                <a:solidFill>
                  <a:srgbClr val="0070C0"/>
                </a:solidFill>
              </a:rPr>
              <a:t>. Без </a:t>
            </a:r>
            <a:r>
              <a:rPr lang="ru-RU" dirty="0" err="1" smtClean="0">
                <a:solidFill>
                  <a:srgbClr val="0070C0"/>
                </a:solidFill>
              </a:rPr>
              <a:t>һәр елны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tt-RU" dirty="0" smtClean="0">
                <a:solidFill>
                  <a:srgbClr val="0070C0"/>
                </a:solidFill>
              </a:rPr>
              <a:t>Кала тавы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Чияле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тауларына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җиләккә йөрибез, җәен-көзен гөмбә җыябыз.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err="1" smtClean="0">
                <a:solidFill>
                  <a:srgbClr val="0070C0"/>
                </a:solidFill>
              </a:rPr>
              <a:t>Талгын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җил искәндә, болын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өстенең дулкынлануыннан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күзең </a:t>
            </a:r>
            <a:r>
              <a:rPr lang="ru-RU" dirty="0" smtClean="0">
                <a:solidFill>
                  <a:srgbClr val="0070C0"/>
                </a:solidFill>
              </a:rPr>
              <a:t>ала </a:t>
            </a:r>
            <a:r>
              <a:rPr lang="ru-RU" dirty="0" err="1" smtClean="0">
                <a:solidFill>
                  <a:srgbClr val="0070C0"/>
                </a:solidFill>
              </a:rPr>
              <a:t>алмый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торасың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Нинди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генә чәчәкләр юк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аңда!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://cs9979.vk.me/u124249805/86722014/x_7a60e68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104456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s301509.vk.me/v301509821/18b9/-xcWpj6JEo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4" y="553233"/>
            <a:ext cx="412600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s4859.vk.me/u76685857/86722014/x_2c5ed60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81864"/>
            <a:ext cx="4032448" cy="32791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4149080"/>
            <a:ext cx="7142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>
                <a:solidFill>
                  <a:schemeClr val="accent1">
                    <a:lumMod val="75000"/>
                  </a:schemeClr>
                </a:solidFill>
              </a:rPr>
              <a:t>Татарстан җиренең иң матур ягын күрәсегез килсә,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tt-RU" sz="2800" b="1" dirty="0" smtClean="0">
                <a:solidFill>
                  <a:schemeClr val="accent1">
                    <a:lumMod val="75000"/>
                  </a:schemeClr>
                </a:solidFill>
              </a:rPr>
              <a:t>безнең </a:t>
            </a:r>
            <a:r>
              <a:rPr lang="tt-RU" sz="2800" b="1" dirty="0">
                <a:solidFill>
                  <a:schemeClr val="accent1">
                    <a:lumMod val="75000"/>
                  </a:schemeClr>
                </a:solidFill>
              </a:rPr>
              <a:t>авылга килегез.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19427.vk.me/v619427618/4dc6/oY2FLDe9d1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3068960"/>
            <a:ext cx="5148064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s623331.vk.me/v623331481/55f1/FD1SY7_ct4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48" y="-35416"/>
            <a:ext cx="5508104" cy="4005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265" y="1624362"/>
            <a:ext cx="2981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dirty="0" smtClean="0">
                <a:solidFill>
                  <a:schemeClr val="accent1">
                    <a:lumMod val="75000"/>
                  </a:schemeClr>
                </a:solidFill>
              </a:rPr>
              <a:t>Минем хезмәттәшләрем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19616.vk.me/v619616362/18151/RZeXzBBtNO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816424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764704"/>
            <a:ext cx="5176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800" dirty="0" smtClean="0">
                <a:solidFill>
                  <a:srgbClr val="FF0000"/>
                </a:solidFill>
              </a:rPr>
              <a:t>Укытучы... Нинди бөек бу сүз!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0825.vk.me/v620825362/1b1c9/hkDlpI_ym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5292080" cy="339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319518.vk.me/v319518362/6e/5VShSIjf_M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4725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1052736"/>
            <a:ext cx="3469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3200" dirty="0" smtClean="0">
                <a:solidFill>
                  <a:srgbClr val="FF0000"/>
                </a:solidFill>
              </a:rPr>
              <a:t>Безнең тату гаилә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18618.vk.me/v618618362/8444/OpRNzzODn4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39"/>
            <a:ext cx="3168352" cy="259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s9347.vk.me/u100993362/121279983/m_113fd2b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923381" cy="228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s10367.vk.me/u100993362/128661232/m_814f624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2808312" cy="22145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268760"/>
            <a:ext cx="5133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800" dirty="0" smtClean="0">
                <a:solidFill>
                  <a:srgbClr val="C00000"/>
                </a:solidFill>
              </a:rPr>
              <a:t>Минем педагогик эшчәнлегем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9769.vk.me/u124249805/126866755/m_a51c0d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60040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s10962.vk.me/u52724440/128434549/x_9c65e94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27" y="4407233"/>
            <a:ext cx="3577128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9942.vk.me/u76685857/149682350/m_0e361ea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91" y="1196752"/>
            <a:ext cx="396044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800"/>
            <a:ext cx="4105275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720282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015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99</Words>
  <Application>Microsoft Office PowerPoint</Application>
  <PresentationFormat>Экран (4:3)</PresentationFormat>
  <Paragraphs>21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Alf</dc:creator>
  <cp:lastModifiedBy>teacher</cp:lastModifiedBy>
  <cp:revision>19</cp:revision>
  <dcterms:created xsi:type="dcterms:W3CDTF">2015-03-02T17:09:43Z</dcterms:created>
  <dcterms:modified xsi:type="dcterms:W3CDTF">2015-03-10T06:12:10Z</dcterms:modified>
</cp:coreProperties>
</file>