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714620"/>
            <a:ext cx="7696224" cy="285752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Тема: «</a:t>
            </a:r>
            <a:r>
              <a:rPr lang="ru-RU" sz="54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Валеологическое</a:t>
            </a:r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воспитание школьников»</a:t>
            </a:r>
            <a:endParaRPr lang="ru-RU" sz="5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Что </a:t>
            </a:r>
            <a:r>
              <a:rPr lang="ru-RU" dirty="0" smtClean="0"/>
              <a:t>такое </a:t>
            </a:r>
            <a:r>
              <a:rPr lang="ru-RU" dirty="0" err="1" smtClean="0"/>
              <a:t>валеология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8001056" cy="49815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Валеология</a:t>
            </a:r>
            <a:r>
              <a:rPr lang="ru-RU" dirty="0" smtClean="0"/>
              <a:t> - это наука о здоровье, о </a:t>
            </a:r>
            <a:r>
              <a:rPr lang="ru-RU" dirty="0" smtClean="0"/>
              <a:t>путях</a:t>
            </a:r>
          </a:p>
          <a:p>
            <a:pPr>
              <a:buNone/>
            </a:pPr>
            <a:r>
              <a:rPr lang="ru-RU" dirty="0" smtClean="0"/>
              <a:t>его </a:t>
            </a:r>
            <a:r>
              <a:rPr lang="ru-RU" dirty="0" smtClean="0"/>
              <a:t>обеспечения, о формировании </a:t>
            </a:r>
            <a:r>
              <a:rPr lang="ru-RU" dirty="0" smtClean="0"/>
              <a:t>и</a:t>
            </a:r>
          </a:p>
          <a:p>
            <a:pPr>
              <a:buNone/>
            </a:pPr>
            <a:r>
              <a:rPr lang="ru-RU" dirty="0" smtClean="0"/>
              <a:t>сохранении </a:t>
            </a:r>
            <a:r>
              <a:rPr lang="ru-RU" dirty="0" smtClean="0"/>
              <a:t>здоровья в </a:t>
            </a:r>
            <a:r>
              <a:rPr lang="ru-RU" dirty="0" smtClean="0"/>
              <a:t>конкретных</a:t>
            </a:r>
          </a:p>
          <a:p>
            <a:pPr>
              <a:buNone/>
            </a:pPr>
            <a:r>
              <a:rPr lang="ru-RU" dirty="0" smtClean="0"/>
              <a:t>условиях </a:t>
            </a:r>
            <a:r>
              <a:rPr lang="ru-RU" dirty="0" smtClean="0"/>
              <a:t>жизнедеятельности. </a:t>
            </a:r>
            <a:r>
              <a:rPr lang="ru-RU" dirty="0" smtClean="0"/>
              <a:t>Следует</a:t>
            </a:r>
          </a:p>
          <a:p>
            <a:pPr>
              <a:buNone/>
            </a:pPr>
            <a:r>
              <a:rPr lang="ru-RU" dirty="0" smtClean="0"/>
              <a:t>помнить</a:t>
            </a:r>
            <a:r>
              <a:rPr lang="ru-RU" dirty="0" smtClean="0"/>
              <a:t>, что три кита, лежащие в </a:t>
            </a:r>
            <a:r>
              <a:rPr lang="ru-RU" dirty="0" smtClean="0"/>
              <a:t>основе</a:t>
            </a:r>
          </a:p>
          <a:p>
            <a:pPr>
              <a:buNone/>
            </a:pPr>
            <a:r>
              <a:rPr lang="ru-RU" dirty="0" smtClean="0"/>
              <a:t>программы </a:t>
            </a:r>
            <a:r>
              <a:rPr lang="ru-RU" dirty="0" smtClean="0"/>
              <a:t>по </a:t>
            </a:r>
            <a:r>
              <a:rPr lang="ru-RU" dirty="0" err="1" smtClean="0"/>
              <a:t>валеологии</a:t>
            </a:r>
            <a:r>
              <a:rPr lang="ru-RU" dirty="0" smtClean="0"/>
              <a:t>, - </a:t>
            </a:r>
            <a:r>
              <a:rPr lang="ru-RU" dirty="0" smtClean="0"/>
              <a:t>движение,</a:t>
            </a:r>
          </a:p>
          <a:p>
            <a:pPr>
              <a:buNone/>
            </a:pPr>
            <a:r>
              <a:rPr lang="ru-RU" dirty="0" smtClean="0"/>
              <a:t>расслабление </a:t>
            </a:r>
            <a:r>
              <a:rPr lang="ru-RU" dirty="0" smtClean="0"/>
              <a:t>и питание </a:t>
            </a:r>
            <a:r>
              <a:rPr lang="ru-RU" dirty="0" smtClean="0"/>
              <a:t>– обеспечивают</a:t>
            </a:r>
          </a:p>
          <a:p>
            <a:pPr>
              <a:buNone/>
            </a:pPr>
            <a:r>
              <a:rPr lang="ru-RU" dirty="0" smtClean="0"/>
              <a:t>гармонию </a:t>
            </a:r>
            <a:r>
              <a:rPr lang="ru-RU" dirty="0" smtClean="0"/>
              <a:t>тела, души и сознания.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</a:t>
            </a:r>
            <a:r>
              <a:rPr lang="ru-RU" dirty="0" smtClean="0"/>
              <a:t>такое здоровье?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«Здоровье – это состояние </a:t>
            </a:r>
            <a:r>
              <a:rPr lang="ru-RU" b="1" i="1" dirty="0" smtClean="0"/>
              <a:t>полного</a:t>
            </a:r>
          </a:p>
          <a:p>
            <a:pPr>
              <a:buNone/>
            </a:pPr>
            <a:r>
              <a:rPr lang="ru-RU" b="1" i="1" dirty="0" smtClean="0"/>
              <a:t>физического</a:t>
            </a:r>
            <a:r>
              <a:rPr lang="ru-RU" b="1" i="1" dirty="0" smtClean="0"/>
              <a:t>, психического и </a:t>
            </a:r>
            <a:r>
              <a:rPr lang="ru-RU" b="1" i="1" dirty="0" smtClean="0"/>
              <a:t>социального</a:t>
            </a:r>
          </a:p>
          <a:p>
            <a:pPr>
              <a:buNone/>
            </a:pPr>
            <a:r>
              <a:rPr lang="ru-RU" b="1" i="1" dirty="0" smtClean="0"/>
              <a:t>благополучия</a:t>
            </a:r>
            <a:r>
              <a:rPr lang="ru-RU" b="1" i="1" dirty="0" smtClean="0"/>
              <a:t>, а не просто </a:t>
            </a:r>
            <a:r>
              <a:rPr lang="ru-RU" b="1" i="1" dirty="0" smtClean="0"/>
              <a:t>отсутствие</a:t>
            </a:r>
          </a:p>
          <a:p>
            <a:pPr>
              <a:buNone/>
            </a:pPr>
            <a:r>
              <a:rPr lang="ru-RU" b="1" i="1" dirty="0" smtClean="0"/>
              <a:t>болезней </a:t>
            </a:r>
            <a:r>
              <a:rPr lang="ru-RU" b="1" i="1" dirty="0" smtClean="0"/>
              <a:t>или физических дефектов</a:t>
            </a:r>
            <a:r>
              <a:rPr lang="ru-RU" b="1" i="1" dirty="0" smtClean="0"/>
              <a:t>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</a:t>
            </a:r>
            <a:r>
              <a:rPr lang="ru-RU" sz="2800" i="1" dirty="0" smtClean="0"/>
              <a:t>Всемирная организация здравоохранения</a:t>
            </a:r>
            <a:endParaRPr lang="ru-RU" sz="2800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857232"/>
            <a:ext cx="8076464" cy="450059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7200" dirty="0" smtClean="0"/>
          </a:p>
          <a:p>
            <a:pPr algn="ctr">
              <a:buNone/>
            </a:pPr>
            <a:r>
              <a:rPr lang="ru-RU" sz="7200" dirty="0" smtClean="0"/>
              <a:t>Спасибо за   внимание!</a:t>
            </a:r>
            <a:endParaRPr lang="ru-RU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99</Words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Родительское собрание</vt:lpstr>
      <vt:lpstr> Что такое валеология?</vt:lpstr>
      <vt:lpstr>Что такое здоровье? 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cp:lastModifiedBy>Виктория</cp:lastModifiedBy>
  <cp:revision>2</cp:revision>
  <dcterms:modified xsi:type="dcterms:W3CDTF">2014-12-03T20:02:46Z</dcterms:modified>
</cp:coreProperties>
</file>