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9"/>
  </p:notesMasterIdLst>
  <p:sldIdLst>
    <p:sldId id="256" r:id="rId2"/>
    <p:sldId id="257" r:id="rId3"/>
    <p:sldId id="261" r:id="rId4"/>
    <p:sldId id="260" r:id="rId5"/>
    <p:sldId id="267" r:id="rId6"/>
    <p:sldId id="259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3F4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8" autoAdjust="0"/>
    <p:restoredTop sz="94660"/>
  </p:normalViewPr>
  <p:slideViewPr>
    <p:cSldViewPr>
      <p:cViewPr varScale="1">
        <p:scale>
          <a:sx n="64" d="100"/>
          <a:sy n="64" d="100"/>
        </p:scale>
        <p:origin x="-4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6E693-9CEA-44E4-87A1-D1B893A95E6E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7BF8B-9977-40B0-B1A9-67E7CFCD3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0518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4BFDAD5-DD8C-4597-B76E-7B0FA7BAB325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7C19C6F-4E4C-41A7-B95E-D1AF75BBB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DAD5-DD8C-4597-B76E-7B0FA7BAB325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9C6F-4E4C-41A7-B95E-D1AF75BBB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DAD5-DD8C-4597-B76E-7B0FA7BAB325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9C6F-4E4C-41A7-B95E-D1AF75BBB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BFDAD5-DD8C-4597-B76E-7B0FA7BAB325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7C19C6F-4E4C-41A7-B95E-D1AF75BBB2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4BFDAD5-DD8C-4597-B76E-7B0FA7BAB325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7C19C6F-4E4C-41A7-B95E-D1AF75BBB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DAD5-DD8C-4597-B76E-7B0FA7BAB325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9C6F-4E4C-41A7-B95E-D1AF75BBB2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DAD5-DD8C-4597-B76E-7B0FA7BAB325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9C6F-4E4C-41A7-B95E-D1AF75BBB2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BFDAD5-DD8C-4597-B76E-7B0FA7BAB325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7C19C6F-4E4C-41A7-B95E-D1AF75BBB2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DAD5-DD8C-4597-B76E-7B0FA7BAB325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9C6F-4E4C-41A7-B95E-D1AF75BBB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BFDAD5-DD8C-4597-B76E-7B0FA7BAB325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7C19C6F-4E4C-41A7-B95E-D1AF75BBB2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BFDAD5-DD8C-4597-B76E-7B0FA7BAB325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7C19C6F-4E4C-41A7-B95E-D1AF75BBB2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4BFDAD5-DD8C-4597-B76E-7B0FA7BAB325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7C19C6F-4E4C-41A7-B95E-D1AF75BBB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Сказки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639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16632"/>
            <a:ext cx="8579296" cy="6624736"/>
          </a:xfrm>
        </p:spPr>
        <p:txBody>
          <a:bodyPr>
            <a:noAutofit/>
          </a:bodyPr>
          <a:lstStyle/>
          <a:p>
            <a:r>
              <a:rPr lang="ru-RU" sz="2400" dirty="0"/>
              <a:t>Я с бала королевского</a:t>
            </a:r>
            <a:br>
              <a:rPr lang="ru-RU" sz="2400" dirty="0"/>
            </a:br>
            <a:r>
              <a:rPr lang="ru-RU" sz="2400" dirty="0"/>
              <a:t>Однажды убегала</a:t>
            </a:r>
            <a:br>
              <a:rPr lang="ru-RU" sz="2400" dirty="0"/>
            </a:br>
            <a:r>
              <a:rPr lang="ru-RU" sz="2400" dirty="0"/>
              <a:t>И туфельку хрустальную</a:t>
            </a:r>
            <a:br>
              <a:rPr lang="ru-RU" sz="2400" dirty="0"/>
            </a:br>
            <a:r>
              <a:rPr lang="ru-RU" sz="2400" dirty="0"/>
              <a:t>Случайно потеряла.</a:t>
            </a:r>
          </a:p>
          <a:p>
            <a:endParaRPr lang="ru-RU" sz="2400" dirty="0"/>
          </a:p>
          <a:p>
            <a:r>
              <a:rPr lang="ru-RU" sz="2400" dirty="0"/>
              <a:t>Краса—девица</a:t>
            </a:r>
            <a:br>
              <a:rPr lang="ru-RU" sz="2400" dirty="0"/>
            </a:br>
            <a:r>
              <a:rPr lang="ru-RU" sz="2400" dirty="0"/>
              <a:t>Петь мастерица.</a:t>
            </a:r>
            <a:br>
              <a:rPr lang="ru-RU" sz="2400" dirty="0"/>
            </a:br>
            <a:r>
              <a:rPr lang="ru-RU" sz="2400" dirty="0"/>
              <a:t>Живет на болоте</a:t>
            </a:r>
            <a:br>
              <a:rPr lang="ru-RU" sz="2400" dirty="0"/>
            </a:br>
            <a:r>
              <a:rPr lang="ru-RU" sz="2400" dirty="0"/>
              <a:t>В зеленом капоте,</a:t>
            </a:r>
            <a:br>
              <a:rPr lang="ru-RU" sz="2400" dirty="0"/>
            </a:br>
            <a:r>
              <a:rPr lang="ru-RU" sz="2400" dirty="0"/>
              <a:t>Глаза — как плошки:</a:t>
            </a:r>
            <a:br>
              <a:rPr lang="ru-RU" sz="2400" dirty="0"/>
            </a:br>
            <a:r>
              <a:rPr lang="ru-RU" sz="2400" dirty="0"/>
              <a:t>Берегитесь, мошки</a:t>
            </a:r>
            <a:r>
              <a:rPr lang="ru-RU" sz="2400" dirty="0" smtClean="0"/>
              <a:t>!</a:t>
            </a:r>
          </a:p>
          <a:p>
            <a:endParaRPr lang="ru-RU" sz="2400" dirty="0" smtClean="0"/>
          </a:p>
          <a:p>
            <a:r>
              <a:rPr lang="ru-RU" sz="2400" dirty="0"/>
              <a:t>Мой вопрос совсем не трудный,</a:t>
            </a:r>
            <a:br>
              <a:rPr lang="ru-RU" sz="2400" dirty="0"/>
            </a:br>
            <a:r>
              <a:rPr lang="ru-RU" sz="2400" dirty="0"/>
              <a:t>Он - про город Изумрудный.</a:t>
            </a:r>
            <a:br>
              <a:rPr lang="ru-RU" sz="2400" dirty="0"/>
            </a:br>
            <a:r>
              <a:rPr lang="ru-RU" sz="2400" dirty="0"/>
              <a:t>Кто там был правитель славный?</a:t>
            </a:r>
            <a:br>
              <a:rPr lang="ru-RU" sz="2400" dirty="0"/>
            </a:br>
            <a:r>
              <a:rPr lang="ru-RU" sz="2400" dirty="0"/>
              <a:t>Кто там был волшебник главный</a:t>
            </a:r>
            <a:r>
              <a:rPr lang="ru-RU" sz="2400" dirty="0" smtClean="0"/>
              <a:t>?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Гудвин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/>
          </a:p>
        </p:txBody>
      </p:sp>
      <p:pic>
        <p:nvPicPr>
          <p:cNvPr id="6146" name="Picture 2" descr="C:\Users\Наталья\Desktop\Картинки\сказки\cd62de62075bf7975eacc90f797b08c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348880"/>
            <a:ext cx="1875898" cy="1944216"/>
          </a:xfrm>
          <a:prstGeom prst="rect">
            <a:avLst/>
          </a:prstGeom>
          <a:noFill/>
        </p:spPr>
      </p:pic>
      <p:pic>
        <p:nvPicPr>
          <p:cNvPr id="6147" name="Picture 3" descr="C:\Users\Наталья\Desktop\Картинки\сказки\1363121657723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4725144"/>
            <a:ext cx="3131840" cy="1748611"/>
          </a:xfrm>
          <a:prstGeom prst="rect">
            <a:avLst/>
          </a:prstGeom>
          <a:noFill/>
        </p:spPr>
      </p:pic>
      <p:pic>
        <p:nvPicPr>
          <p:cNvPr id="6148" name="Picture 4" descr="C:\Users\Наталья\Desktop\Картинки\сказки\1193944618cartoon_39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60648"/>
            <a:ext cx="1676400" cy="2400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9780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/>
          <a:lstStyle/>
          <a:p>
            <a:pPr fontAlgn="ctr"/>
            <a:r>
              <a:rPr lang="ru-RU" dirty="0"/>
              <a:t>Как у Бабы у Яги</a:t>
            </a:r>
            <a:br>
              <a:rPr lang="ru-RU" dirty="0"/>
            </a:br>
            <a:r>
              <a:rPr lang="ru-RU" dirty="0"/>
              <a:t>Нет совсем одной ноги,</a:t>
            </a:r>
            <a:br>
              <a:rPr lang="ru-RU" dirty="0"/>
            </a:br>
            <a:r>
              <a:rPr lang="ru-RU" dirty="0"/>
              <a:t>Зато есть замечательный</a:t>
            </a:r>
            <a:br>
              <a:rPr lang="ru-RU" dirty="0"/>
            </a:br>
            <a:r>
              <a:rPr lang="ru-RU" dirty="0"/>
              <a:t>Аппарат летательный.</a:t>
            </a:r>
            <a:br>
              <a:rPr lang="ru-RU" dirty="0"/>
            </a:br>
            <a:r>
              <a:rPr lang="ru-RU" dirty="0"/>
              <a:t>Какой?</a:t>
            </a:r>
          </a:p>
          <a:p>
            <a:pPr fontAlgn="ctr"/>
            <a:r>
              <a:rPr lang="ru-RU" dirty="0">
                <a:solidFill>
                  <a:srgbClr val="FF0000"/>
                </a:solidFill>
              </a:rPr>
              <a:t>ступа</a:t>
            </a:r>
          </a:p>
          <a:p>
            <a:endParaRPr lang="ru-RU" dirty="0"/>
          </a:p>
        </p:txBody>
      </p:sp>
      <p:pic>
        <p:nvPicPr>
          <p:cNvPr id="7170" name="Picture 2" descr="C:\Users\Наталья\Desktop\Картинки\сказки\67621288_1275316390_b124024627369943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132856"/>
            <a:ext cx="5897675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6628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fontAlgn="ctr"/>
            <a:r>
              <a:rPr lang="ru-RU" sz="2800" dirty="0"/>
              <a:t>Наряд мой пестрый,</a:t>
            </a:r>
            <a:br>
              <a:rPr lang="ru-RU" sz="2800" dirty="0"/>
            </a:br>
            <a:r>
              <a:rPr lang="ru-RU" sz="2800" dirty="0"/>
              <a:t>Колпак мой острый,</a:t>
            </a:r>
            <a:br>
              <a:rPr lang="ru-RU" sz="2800" dirty="0"/>
            </a:br>
            <a:r>
              <a:rPr lang="ru-RU" sz="2800" dirty="0"/>
              <a:t>Мои шутки и смех</a:t>
            </a:r>
            <a:br>
              <a:rPr lang="ru-RU" sz="2800" dirty="0"/>
            </a:br>
            <a:r>
              <a:rPr lang="ru-RU" sz="2800" dirty="0"/>
              <a:t>Веселят всех.</a:t>
            </a:r>
          </a:p>
          <a:p>
            <a:pPr fontAlgn="ctr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Петрушка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pPr fontAlgn="ctr"/>
            <a:endParaRPr lang="ru-RU" sz="2800" dirty="0" smtClean="0"/>
          </a:p>
          <a:p>
            <a:pPr fontAlgn="ctr"/>
            <a:r>
              <a:rPr lang="ru-RU" sz="2800" dirty="0" smtClean="0"/>
              <a:t>Была </a:t>
            </a:r>
            <a:r>
              <a:rPr lang="ru-RU" sz="2800" dirty="0"/>
              <a:t>она артисткой</a:t>
            </a:r>
            <a:br>
              <a:rPr lang="ru-RU" sz="2800" dirty="0"/>
            </a:br>
            <a:r>
              <a:rPr lang="ru-RU" sz="2800" dirty="0"/>
              <a:t>Прекрасной, как звезда,</a:t>
            </a:r>
            <a:br>
              <a:rPr lang="ru-RU" sz="2800" dirty="0"/>
            </a:br>
            <a:r>
              <a:rPr lang="ru-RU" sz="2800" dirty="0"/>
              <a:t>От злого Карабаса</a:t>
            </a:r>
            <a:br>
              <a:rPr lang="ru-RU" sz="2800" dirty="0"/>
            </a:br>
            <a:r>
              <a:rPr lang="ru-RU" sz="2800" dirty="0"/>
              <a:t>Сбежала навсегда.</a:t>
            </a:r>
          </a:p>
          <a:p>
            <a:pPr font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       </a:t>
            </a:r>
            <a:r>
              <a:rPr lang="ru-RU" sz="2800" dirty="0" err="1" smtClean="0">
                <a:solidFill>
                  <a:srgbClr val="0070C0"/>
                </a:solidFill>
              </a:rPr>
              <a:t>Мальвина</a:t>
            </a:r>
            <a:endParaRPr lang="ru-RU" sz="28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8194" name="Picture 2" descr="C:\Users\Наталья\Desktop\Картинки\сказки\656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3"/>
              </a:clrFrom>
              <a:clrTo>
                <a:srgbClr val="FFFDF3">
                  <a:alpha val="0"/>
                </a:srgbClr>
              </a:clrTo>
            </a:clrChange>
          </a:blip>
          <a:srcRect l="3780" r="3150"/>
          <a:stretch>
            <a:fillRect/>
          </a:stretch>
        </p:blipFill>
        <p:spPr bwMode="auto">
          <a:xfrm>
            <a:off x="5454778" y="260648"/>
            <a:ext cx="2234031" cy="2490978"/>
          </a:xfrm>
          <a:prstGeom prst="rect">
            <a:avLst/>
          </a:prstGeom>
          <a:noFill/>
        </p:spPr>
      </p:pic>
      <p:pic>
        <p:nvPicPr>
          <p:cNvPr id="8195" name="Picture 3" descr="C:\Users\Наталья\Desktop\Картинки\сказки\0002-002-Vyberi-ljuboj-sluchaj-slozhenija-i-vychitanij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3068960"/>
            <a:ext cx="2592288" cy="3307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4720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88640"/>
            <a:ext cx="8007152" cy="6408712"/>
          </a:xfrm>
        </p:spPr>
        <p:txBody>
          <a:bodyPr/>
          <a:lstStyle/>
          <a:p>
            <a:r>
              <a:rPr lang="ru-RU" dirty="0" err="1" smtClean="0"/>
              <a:t>Дюймовочки</a:t>
            </a:r>
            <a:r>
              <a:rPr lang="ru-RU" dirty="0" smtClean="0"/>
              <a:t> жених слепой</a:t>
            </a:r>
            <a:br>
              <a:rPr lang="ru-RU" dirty="0" smtClean="0"/>
            </a:br>
            <a:r>
              <a:rPr lang="ru-RU" dirty="0" smtClean="0"/>
              <a:t>Живет все время под землей.</a:t>
            </a:r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Болото – дом ее родной.</a:t>
            </a:r>
            <a:br>
              <a:rPr lang="ru-RU" dirty="0" smtClean="0"/>
            </a:br>
            <a:r>
              <a:rPr lang="ru-RU" dirty="0" smtClean="0"/>
              <a:t>К ней в гости ходит Водяной.</a:t>
            </a:r>
          </a:p>
          <a:p>
            <a:pPr>
              <a:buNone/>
            </a:pPr>
            <a:r>
              <a:rPr lang="ru-RU" dirty="0" smtClean="0">
                <a:solidFill>
                  <a:srgbClr val="EE1199"/>
                </a:solidFill>
              </a:rPr>
              <a:t>                      Кикимора</a:t>
            </a:r>
          </a:p>
          <a:p>
            <a:pPr>
              <a:buNone/>
            </a:pPr>
            <a:endParaRPr lang="ru-RU" dirty="0" smtClean="0">
              <a:solidFill>
                <a:srgbClr val="EE1199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EE1199"/>
              </a:solidFill>
            </a:endParaRPr>
          </a:p>
          <a:p>
            <a:r>
              <a:rPr lang="ru-RU" dirty="0" smtClean="0"/>
              <a:t>Послушным детям – зонтик разноцветный,</a:t>
            </a:r>
            <a:br>
              <a:rPr lang="ru-RU" dirty="0" smtClean="0"/>
            </a:br>
            <a:r>
              <a:rPr lang="ru-RU" dirty="0" smtClean="0"/>
              <a:t>А непослушным – чёрный полагается.</a:t>
            </a:r>
            <a:br>
              <a:rPr lang="ru-RU" dirty="0" smtClean="0"/>
            </a:br>
            <a:r>
              <a:rPr lang="ru-RU" dirty="0" smtClean="0"/>
              <a:t>Он гном-волшебник, многим он известный,</a:t>
            </a:r>
            <a:br>
              <a:rPr lang="ru-RU" dirty="0" smtClean="0"/>
            </a:br>
            <a:r>
              <a:rPr lang="ru-RU" dirty="0" smtClean="0"/>
              <a:t>А ну скажи, как гном тот называется.</a:t>
            </a:r>
          </a:p>
          <a:p>
            <a:pPr>
              <a:buNone/>
            </a:pPr>
            <a:r>
              <a:rPr lang="ru-RU" dirty="0" smtClean="0">
                <a:solidFill>
                  <a:srgbClr val="EE1199"/>
                </a:solidFill>
              </a:rPr>
              <a:t>                    </a:t>
            </a:r>
            <a:r>
              <a:rPr lang="ru-RU" dirty="0" err="1" smtClean="0">
                <a:solidFill>
                  <a:srgbClr val="EE1199"/>
                </a:solidFill>
              </a:rPr>
              <a:t>Оле-Лукойе</a:t>
            </a:r>
            <a:endParaRPr lang="ru-RU" dirty="0" smtClean="0">
              <a:solidFill>
                <a:srgbClr val="EE1199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 descr="C:\Users\Наталья\Desktop\Картинки\сказки\56592_o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-387424"/>
            <a:ext cx="2237383" cy="2309391"/>
          </a:xfrm>
          <a:prstGeom prst="rect">
            <a:avLst/>
          </a:prstGeom>
          <a:noFill/>
        </p:spPr>
      </p:pic>
      <p:pic>
        <p:nvPicPr>
          <p:cNvPr id="9219" name="Picture 3" descr="C:\Users\Наталья\Desktop\Картинки\сказки\f_4d96a442ee4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484784"/>
            <a:ext cx="1616075" cy="2160587"/>
          </a:xfrm>
          <a:prstGeom prst="rect">
            <a:avLst/>
          </a:prstGeom>
          <a:noFill/>
        </p:spPr>
      </p:pic>
      <p:pic>
        <p:nvPicPr>
          <p:cNvPr id="9220" name="Picture 4" descr="C:\Users\Наталья\Desktop\Картинки\сказки\comp_252781_big_3c1091a8320ffa05044954d92f57dc5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4437112"/>
            <a:ext cx="2123728" cy="2123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229600" cy="62646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/>
              <a:t>   Он </a:t>
            </a:r>
            <a:r>
              <a:rPr lang="ru-RU" sz="2800" dirty="0"/>
              <a:t>разбойник, он злодей,</a:t>
            </a:r>
            <a:br>
              <a:rPr lang="ru-RU" sz="2800" dirty="0"/>
            </a:br>
            <a:r>
              <a:rPr lang="ru-RU" sz="2800" dirty="0"/>
              <a:t>Свистом он пугал людей.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Я красив, силён, могуч,</a:t>
            </a:r>
            <a:br>
              <a:rPr lang="ru-RU" sz="2800" dirty="0"/>
            </a:br>
            <a:r>
              <a:rPr lang="ru-RU" sz="2800" dirty="0"/>
              <a:t>Я грознее грозных туч,</a:t>
            </a:r>
            <a:br>
              <a:rPr lang="ru-RU" sz="2800" dirty="0"/>
            </a:br>
            <a:r>
              <a:rPr lang="ru-RU" sz="2800" dirty="0"/>
              <a:t>И умнее всех, нет слов, -</a:t>
            </a:r>
            <a:br>
              <a:rPr lang="ru-RU" sz="2800" dirty="0"/>
            </a:br>
            <a:r>
              <a:rPr lang="ru-RU" sz="2800" dirty="0"/>
              <a:t>Много у меня голов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              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Змей Горыныч</a:t>
            </a:r>
          </a:p>
          <a:p>
            <a:pPr>
              <a:buNone/>
            </a:pPr>
            <a:r>
              <a:rPr lang="ru-RU" sz="2800" dirty="0" smtClean="0"/>
              <a:t>   Он </a:t>
            </a:r>
            <a:r>
              <a:rPr lang="ru-RU" sz="2800" dirty="0"/>
              <a:t>одежду мирно шил,</a:t>
            </a:r>
            <a:br>
              <a:rPr lang="ru-RU" sz="2800" dirty="0"/>
            </a:br>
            <a:r>
              <a:rPr lang="ru-RU" sz="2800" dirty="0"/>
              <a:t>Но отважно говорил:</a:t>
            </a:r>
            <a:br>
              <a:rPr lang="ru-RU" sz="2800" dirty="0"/>
            </a:br>
            <a:r>
              <a:rPr lang="ru-RU" sz="2800" dirty="0"/>
              <a:t>«Силачом слыву недаром,</a:t>
            </a:r>
            <a:br>
              <a:rPr lang="ru-RU" sz="2800" dirty="0"/>
            </a:br>
            <a:r>
              <a:rPr lang="ru-RU" sz="2800" dirty="0"/>
              <a:t>Семерых – одним ударом!»</a:t>
            </a:r>
            <a:br>
              <a:rPr lang="ru-RU" sz="2800" dirty="0"/>
            </a:br>
            <a:r>
              <a:rPr lang="ru-RU" sz="11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1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1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</p:txBody>
      </p:sp>
      <p:pic>
        <p:nvPicPr>
          <p:cNvPr id="10242" name="Picture 2" descr="C:\Users\Наталья\Desktop\Картинки\сказки\0_9c44a_82b05_X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0"/>
            <a:ext cx="2276872" cy="2276872"/>
          </a:xfrm>
          <a:prstGeom prst="rect">
            <a:avLst/>
          </a:prstGeom>
          <a:noFill/>
        </p:spPr>
      </p:pic>
      <p:pic>
        <p:nvPicPr>
          <p:cNvPr id="10243" name="Picture 3" descr="C:\Users\Наталья\Desktop\Картинки\сказки\wcl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1628800"/>
            <a:ext cx="2215679" cy="2215679"/>
          </a:xfrm>
          <a:prstGeom prst="rect">
            <a:avLst/>
          </a:prstGeom>
          <a:noFill/>
        </p:spPr>
      </p:pic>
      <p:pic>
        <p:nvPicPr>
          <p:cNvPr id="10244" name="Picture 4" descr="C:\Users\Наталья\Desktop\Картинки\сказки\giu1eULbH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077072"/>
            <a:ext cx="2857500" cy="25336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1340768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B32C16">
                    <a:lumMod val="75000"/>
                  </a:srgbClr>
                </a:solidFill>
              </a:rPr>
              <a:t>Соловей-разбойник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5734616"/>
            <a:ext cx="489654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E8637">
                    <a:lumMod val="75000"/>
                  </a:srgbClr>
                </a:solidFill>
              </a:rPr>
              <a:t>Храбрый Портняжка.</a:t>
            </a:r>
            <a:r>
              <a:rPr lang="ru-RU" sz="1100" dirty="0" smtClean="0">
                <a:solidFill>
                  <a:srgbClr val="FE8637">
                    <a:lumMod val="75000"/>
                  </a:srgbClr>
                </a:solidFill>
              </a:rPr>
              <a:t/>
            </a:r>
            <a:br>
              <a:rPr lang="ru-RU" sz="1100" dirty="0" smtClean="0">
                <a:solidFill>
                  <a:srgbClr val="FE8637">
                    <a:lumMod val="75000"/>
                  </a:srgbClr>
                </a:solidFill>
              </a:rPr>
            </a:br>
            <a:r>
              <a:rPr lang="ru-RU" sz="1100" dirty="0" smtClean="0">
                <a:solidFill>
                  <a:srgbClr val="FE8637">
                    <a:lumMod val="75000"/>
                  </a:srgbClr>
                </a:solidFill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9820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dirty="0" smtClean="0"/>
              <a:t> Кто, скажите всем на диво</a:t>
            </a:r>
            <a:br>
              <a:rPr lang="ru-RU" dirty="0" smtClean="0"/>
            </a:br>
            <a:r>
              <a:rPr lang="ru-RU" dirty="0" smtClean="0"/>
              <a:t>Появлялся из огнива?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 smtClean="0"/>
              <a:t>Чтоб друга верного спасти,</a:t>
            </a:r>
            <a:br>
              <a:rPr lang="ru-RU" dirty="0" smtClean="0"/>
            </a:br>
            <a:r>
              <a:rPr lang="ru-RU" dirty="0" smtClean="0"/>
              <a:t>Ей полстраны пришлось пройти:</a:t>
            </a:r>
            <a:br>
              <a:rPr lang="ru-RU" dirty="0" smtClean="0"/>
            </a:br>
            <a:r>
              <a:rPr lang="ru-RU" dirty="0" smtClean="0"/>
              <a:t>От разбойников бежать,</a:t>
            </a:r>
            <a:br>
              <a:rPr lang="ru-RU" dirty="0" smtClean="0"/>
            </a:br>
            <a:r>
              <a:rPr lang="ru-RU" dirty="0" smtClean="0"/>
              <a:t>В снежной буре замерзать,</a:t>
            </a:r>
            <a:br>
              <a:rPr lang="ru-RU" dirty="0" smtClean="0"/>
            </a:br>
            <a:r>
              <a:rPr lang="ru-RU" dirty="0" smtClean="0"/>
              <a:t>Через льды перебираться,</a:t>
            </a:r>
            <a:br>
              <a:rPr lang="ru-RU" dirty="0" smtClean="0"/>
            </a:br>
            <a:r>
              <a:rPr lang="ru-RU" dirty="0" smtClean="0"/>
              <a:t>С королевою сражаться.</a:t>
            </a:r>
            <a:br>
              <a:rPr lang="ru-RU" dirty="0" smtClean="0"/>
            </a:b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Фруктово-огородная страна,</a:t>
            </a:r>
            <a:br>
              <a:rPr lang="ru-RU" dirty="0" smtClean="0"/>
            </a:br>
            <a:r>
              <a:rPr lang="ru-RU" dirty="0" smtClean="0"/>
              <a:t>В одной из книжек-сказок есть она.</a:t>
            </a:r>
            <a:br>
              <a:rPr lang="ru-RU" dirty="0" smtClean="0"/>
            </a:br>
            <a:r>
              <a:rPr lang="ru-RU" dirty="0" smtClean="0"/>
              <a:t>А в ней герой-мальчишка овощной,</a:t>
            </a:r>
            <a:br>
              <a:rPr lang="ru-RU" dirty="0" smtClean="0"/>
            </a:br>
            <a:r>
              <a:rPr lang="ru-RU" dirty="0" smtClean="0"/>
              <a:t>Он храбрый, справедливый. Кто такой?</a:t>
            </a:r>
            <a:br>
              <a:rPr lang="ru-RU" dirty="0" smtClean="0"/>
            </a:b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1266" name="Picture 2" descr="C:\Users\Наталья\Desktop\Картинки\сказки\345463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0"/>
            <a:ext cx="2286000" cy="16097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836712"/>
            <a:ext cx="1830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F39D">
                    <a:lumMod val="25000"/>
                  </a:srgbClr>
                </a:solidFill>
              </a:rPr>
              <a:t>Три собаки</a:t>
            </a:r>
            <a:endParaRPr lang="ru-RU" dirty="0"/>
          </a:p>
        </p:txBody>
      </p:sp>
      <p:pic>
        <p:nvPicPr>
          <p:cNvPr id="11267" name="Picture 3" descr="C:\Users\Наталья\Desktop\Картинки\сказки\gerd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772816"/>
            <a:ext cx="2376264" cy="2376264"/>
          </a:xfrm>
          <a:prstGeom prst="rect">
            <a:avLst/>
          </a:prstGeom>
          <a:noFill/>
        </p:spPr>
      </p:pic>
      <p:pic>
        <p:nvPicPr>
          <p:cNvPr id="11268" name="Picture 4" descr="C:\Users\Наталья\Desktop\Картинки\сказки\0_5075c_71780bc6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293096"/>
            <a:ext cx="1747874" cy="23762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15616" y="3861048"/>
            <a:ext cx="1053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Герда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6165304"/>
            <a:ext cx="2145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rgbClr val="7598D9">
                    <a:lumMod val="50000"/>
                  </a:srgbClr>
                </a:solidFill>
              </a:rPr>
              <a:t>Чипполлино</a:t>
            </a:r>
            <a:r>
              <a:rPr lang="ru-RU" sz="2400" dirty="0" smtClean="0">
                <a:solidFill>
                  <a:srgbClr val="7598D9">
                    <a:lumMod val="50000"/>
                  </a:srgbClr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217</TotalTime>
  <Words>33</Words>
  <Application>Microsoft Office PowerPoint</Application>
  <PresentationFormat>Экран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Сказки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</dc:title>
  <dc:creator>Наталья</dc:creator>
  <cp:lastModifiedBy>Наталья</cp:lastModifiedBy>
  <cp:revision>26</cp:revision>
  <dcterms:created xsi:type="dcterms:W3CDTF">2015-01-08T16:10:38Z</dcterms:created>
  <dcterms:modified xsi:type="dcterms:W3CDTF">2015-03-15T07:32:31Z</dcterms:modified>
</cp:coreProperties>
</file>