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2B4"/>
    <a:srgbClr val="2A63D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90F8E8-44DC-4F53-9DFE-F0C41ABD4F13}" type="doc">
      <dgm:prSet loTypeId="urn:microsoft.com/office/officeart/2005/8/layout/radial3" loCatId="relationship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0EEF1D9D-7FB1-4791-BAED-713989FCC7A5}">
      <dgm:prSet phldrT="[Текст]"/>
      <dgm:spPr/>
      <dgm:t>
        <a:bodyPr/>
        <a:lstStyle/>
        <a:p>
          <a:r>
            <a:rPr lang="ru-RU" dirty="0" smtClean="0"/>
            <a:t>Кто?</a:t>
          </a:r>
        </a:p>
        <a:p>
          <a:r>
            <a:rPr lang="ru-RU" dirty="0" smtClean="0"/>
            <a:t>Что?</a:t>
          </a:r>
          <a:endParaRPr lang="ru-RU" dirty="0"/>
        </a:p>
      </dgm:t>
    </dgm:pt>
    <dgm:pt modelId="{623583CA-F7E5-4D4F-AC28-5E4E7E88EBA0}" type="parTrans" cxnId="{6BD75FCF-B6E1-42C0-9EAF-4F01F9053FDE}">
      <dgm:prSet/>
      <dgm:spPr/>
      <dgm:t>
        <a:bodyPr/>
        <a:lstStyle/>
        <a:p>
          <a:endParaRPr lang="ru-RU"/>
        </a:p>
      </dgm:t>
    </dgm:pt>
    <dgm:pt modelId="{55963BF7-A0EA-4383-B232-38297C0A0EEC}" type="sibTrans" cxnId="{6BD75FCF-B6E1-42C0-9EAF-4F01F9053FDE}">
      <dgm:prSet/>
      <dgm:spPr/>
      <dgm:t>
        <a:bodyPr/>
        <a:lstStyle/>
        <a:p>
          <a:endParaRPr lang="ru-RU"/>
        </a:p>
      </dgm:t>
    </dgm:pt>
    <dgm:pt modelId="{76E0925F-1EEF-4EE3-B40E-497357189823}">
      <dgm:prSet phldrT="[Текст]"/>
      <dgm:spPr/>
      <dgm:t>
        <a:bodyPr/>
        <a:lstStyle/>
        <a:p>
          <a:r>
            <a:rPr lang="ru-RU" dirty="0" smtClean="0"/>
            <a:t>Кого?</a:t>
          </a:r>
        </a:p>
        <a:p>
          <a:r>
            <a:rPr lang="ru-RU" dirty="0" smtClean="0"/>
            <a:t>Чего?</a:t>
          </a:r>
          <a:endParaRPr lang="ru-RU" dirty="0"/>
        </a:p>
      </dgm:t>
    </dgm:pt>
    <dgm:pt modelId="{EF54FD66-6FD1-4CAC-8958-133D12C3387B}" type="parTrans" cxnId="{DDD2FAC0-14F2-451D-B59C-DC890830CBCC}">
      <dgm:prSet/>
      <dgm:spPr/>
      <dgm:t>
        <a:bodyPr/>
        <a:lstStyle/>
        <a:p>
          <a:endParaRPr lang="ru-RU"/>
        </a:p>
      </dgm:t>
    </dgm:pt>
    <dgm:pt modelId="{22E16BE2-1AE9-4E8B-BB09-E51EA3E0B1F5}" type="sibTrans" cxnId="{DDD2FAC0-14F2-451D-B59C-DC890830CBCC}">
      <dgm:prSet/>
      <dgm:spPr/>
      <dgm:t>
        <a:bodyPr/>
        <a:lstStyle/>
        <a:p>
          <a:endParaRPr lang="ru-RU"/>
        </a:p>
      </dgm:t>
    </dgm:pt>
    <dgm:pt modelId="{AF498BC5-7BCE-45A0-8FEB-50B737BF1B04}">
      <dgm:prSet phldrT="[Текст]"/>
      <dgm:spPr/>
      <dgm:t>
        <a:bodyPr/>
        <a:lstStyle/>
        <a:p>
          <a:r>
            <a:rPr lang="ru-RU" dirty="0" smtClean="0"/>
            <a:t>Кому?</a:t>
          </a:r>
        </a:p>
        <a:p>
          <a:r>
            <a:rPr lang="ru-RU" dirty="0" smtClean="0"/>
            <a:t>Чему?</a:t>
          </a:r>
          <a:endParaRPr lang="ru-RU" dirty="0"/>
        </a:p>
      </dgm:t>
    </dgm:pt>
    <dgm:pt modelId="{E16ED495-4486-4BFB-8CD5-A5CBBA9D9A15}" type="parTrans" cxnId="{2F96917B-B847-4B2B-AB2C-DC77A563D366}">
      <dgm:prSet/>
      <dgm:spPr/>
      <dgm:t>
        <a:bodyPr/>
        <a:lstStyle/>
        <a:p>
          <a:endParaRPr lang="ru-RU"/>
        </a:p>
      </dgm:t>
    </dgm:pt>
    <dgm:pt modelId="{1214153D-EA65-471D-B1BF-8140C43687B5}" type="sibTrans" cxnId="{2F96917B-B847-4B2B-AB2C-DC77A563D366}">
      <dgm:prSet/>
      <dgm:spPr/>
      <dgm:t>
        <a:bodyPr/>
        <a:lstStyle/>
        <a:p>
          <a:endParaRPr lang="ru-RU"/>
        </a:p>
      </dgm:t>
    </dgm:pt>
    <dgm:pt modelId="{C9F068CA-2B1D-426C-ADF4-5BF15425DB4F}">
      <dgm:prSet phldrT="[Текст]"/>
      <dgm:spPr/>
      <dgm:t>
        <a:bodyPr/>
        <a:lstStyle/>
        <a:p>
          <a:r>
            <a:rPr lang="ru-RU" dirty="0" smtClean="0"/>
            <a:t>Кого?</a:t>
          </a:r>
        </a:p>
        <a:p>
          <a:r>
            <a:rPr lang="ru-RU" dirty="0" smtClean="0"/>
            <a:t>Что?</a:t>
          </a:r>
          <a:endParaRPr lang="ru-RU" dirty="0"/>
        </a:p>
      </dgm:t>
    </dgm:pt>
    <dgm:pt modelId="{9667BBE4-AA0B-44BE-A9BD-B56F95D560CC}" type="parTrans" cxnId="{374F56DC-4240-45A7-BC28-77BC07E706C9}">
      <dgm:prSet/>
      <dgm:spPr/>
      <dgm:t>
        <a:bodyPr/>
        <a:lstStyle/>
        <a:p>
          <a:endParaRPr lang="ru-RU"/>
        </a:p>
      </dgm:t>
    </dgm:pt>
    <dgm:pt modelId="{BA7102ED-3427-4D5B-8CF5-6E598EAE0248}" type="sibTrans" cxnId="{374F56DC-4240-45A7-BC28-77BC07E706C9}">
      <dgm:prSet/>
      <dgm:spPr/>
      <dgm:t>
        <a:bodyPr/>
        <a:lstStyle/>
        <a:p>
          <a:endParaRPr lang="ru-RU"/>
        </a:p>
      </dgm:t>
    </dgm:pt>
    <dgm:pt modelId="{3FC9CCA7-E13C-4CF9-A4A6-83D3DAB2E555}">
      <dgm:prSet phldrT="[Текст]"/>
      <dgm:spPr/>
      <dgm:t>
        <a:bodyPr/>
        <a:lstStyle/>
        <a:p>
          <a:r>
            <a:rPr lang="ru-RU" dirty="0" smtClean="0"/>
            <a:t>Кем?</a:t>
          </a:r>
        </a:p>
        <a:p>
          <a:r>
            <a:rPr lang="ru-RU" dirty="0" smtClean="0"/>
            <a:t>Чем?</a:t>
          </a:r>
          <a:endParaRPr lang="ru-RU" dirty="0"/>
        </a:p>
      </dgm:t>
    </dgm:pt>
    <dgm:pt modelId="{9FBA63DD-535B-45CB-A2DD-5437DAFEDEBB}" type="parTrans" cxnId="{416D3588-F211-45FD-AD0C-73A3C5654B13}">
      <dgm:prSet/>
      <dgm:spPr/>
      <dgm:t>
        <a:bodyPr/>
        <a:lstStyle/>
        <a:p>
          <a:endParaRPr lang="ru-RU"/>
        </a:p>
      </dgm:t>
    </dgm:pt>
    <dgm:pt modelId="{7324D1CE-1B5C-485F-B8D3-E8622681C489}" type="sibTrans" cxnId="{416D3588-F211-45FD-AD0C-73A3C5654B13}">
      <dgm:prSet/>
      <dgm:spPr/>
      <dgm:t>
        <a:bodyPr/>
        <a:lstStyle/>
        <a:p>
          <a:endParaRPr lang="ru-RU"/>
        </a:p>
      </dgm:t>
    </dgm:pt>
    <dgm:pt modelId="{A8F68768-6D5E-4ED0-BA57-E01C186ADECD}">
      <dgm:prSet phldrT="[Текст]" phldr="1"/>
      <dgm:spPr/>
      <dgm:t>
        <a:bodyPr/>
        <a:lstStyle/>
        <a:p>
          <a:endParaRPr lang="ru-RU" dirty="0"/>
        </a:p>
      </dgm:t>
    </dgm:pt>
    <dgm:pt modelId="{72C2679F-B2C9-43A6-8BD6-8EC04BD9D364}" type="parTrans" cxnId="{6BC8D4B0-0394-4FC6-AE05-58B8E2306F28}">
      <dgm:prSet/>
      <dgm:spPr/>
      <dgm:t>
        <a:bodyPr/>
        <a:lstStyle/>
        <a:p>
          <a:endParaRPr lang="ru-RU"/>
        </a:p>
      </dgm:t>
    </dgm:pt>
    <dgm:pt modelId="{08E2BEFF-569B-483D-87E1-89DA7113CDC0}" type="sibTrans" cxnId="{6BC8D4B0-0394-4FC6-AE05-58B8E2306F28}">
      <dgm:prSet/>
      <dgm:spPr/>
      <dgm:t>
        <a:bodyPr/>
        <a:lstStyle/>
        <a:p>
          <a:endParaRPr lang="ru-RU"/>
        </a:p>
      </dgm:t>
    </dgm:pt>
    <dgm:pt modelId="{D5E11D46-6322-4AC0-8154-5E905CF38202}">
      <dgm:prSet phldrT="[Текст]"/>
      <dgm:spPr/>
      <dgm:t>
        <a:bodyPr/>
        <a:lstStyle/>
        <a:p>
          <a:endParaRPr lang="ru-RU" dirty="0"/>
        </a:p>
      </dgm:t>
    </dgm:pt>
    <dgm:pt modelId="{84D4D8DD-6CE5-4AB9-960E-CCAA25E935B3}" type="parTrans" cxnId="{46ADE67A-F810-41A0-9304-ADC9CB69DB34}">
      <dgm:prSet/>
      <dgm:spPr/>
      <dgm:t>
        <a:bodyPr/>
        <a:lstStyle/>
        <a:p>
          <a:endParaRPr lang="ru-RU"/>
        </a:p>
      </dgm:t>
    </dgm:pt>
    <dgm:pt modelId="{BA7159DF-A122-4F3B-A627-6927E466EAEE}" type="sibTrans" cxnId="{46ADE67A-F810-41A0-9304-ADC9CB69DB34}">
      <dgm:prSet/>
      <dgm:spPr/>
      <dgm:t>
        <a:bodyPr/>
        <a:lstStyle/>
        <a:p>
          <a:endParaRPr lang="ru-RU"/>
        </a:p>
      </dgm:t>
    </dgm:pt>
    <dgm:pt modelId="{FE38E5C6-7691-4FD5-B171-FE7687EEC954}">
      <dgm:prSet phldrT="[Текст]"/>
      <dgm:spPr/>
      <dgm:t>
        <a:bodyPr/>
        <a:lstStyle/>
        <a:p>
          <a:r>
            <a:rPr lang="ru-RU" dirty="0" smtClean="0"/>
            <a:t>О ком?</a:t>
          </a:r>
        </a:p>
        <a:p>
          <a:r>
            <a:rPr lang="ru-RU" dirty="0" smtClean="0"/>
            <a:t>О чём?</a:t>
          </a:r>
          <a:endParaRPr lang="ru-RU" dirty="0"/>
        </a:p>
      </dgm:t>
    </dgm:pt>
    <dgm:pt modelId="{072AA278-CB0A-46B4-8942-DB25731A16CD}" type="parTrans" cxnId="{3727FD6B-8A80-4B27-B9EF-1C1E47D6E464}">
      <dgm:prSet/>
      <dgm:spPr/>
      <dgm:t>
        <a:bodyPr/>
        <a:lstStyle/>
        <a:p>
          <a:endParaRPr lang="ru-RU"/>
        </a:p>
      </dgm:t>
    </dgm:pt>
    <dgm:pt modelId="{C93871BA-29CB-4F4F-8AA2-BB38F1E45220}" type="sibTrans" cxnId="{3727FD6B-8A80-4B27-B9EF-1C1E47D6E464}">
      <dgm:prSet/>
      <dgm:spPr/>
      <dgm:t>
        <a:bodyPr/>
        <a:lstStyle/>
        <a:p>
          <a:endParaRPr lang="ru-RU"/>
        </a:p>
      </dgm:t>
    </dgm:pt>
    <dgm:pt modelId="{CC0F77B7-300E-48DB-B0E0-D31D13847AFA}">
      <dgm:prSet/>
      <dgm:spPr/>
      <dgm:t>
        <a:bodyPr/>
        <a:lstStyle/>
        <a:p>
          <a:endParaRPr lang="ru-RU" dirty="0" smtClean="0"/>
        </a:p>
      </dgm:t>
    </dgm:pt>
    <dgm:pt modelId="{E62BD44E-17A7-4CEB-B88A-41B6CED87B84}" type="parTrans" cxnId="{7FA3D9F8-1BC1-47FF-A66A-5EC99B08C1E2}">
      <dgm:prSet/>
      <dgm:spPr/>
      <dgm:t>
        <a:bodyPr/>
        <a:lstStyle/>
        <a:p>
          <a:endParaRPr lang="ru-RU"/>
        </a:p>
      </dgm:t>
    </dgm:pt>
    <dgm:pt modelId="{58C43E5E-399A-435C-9347-035C4CCD143E}" type="sibTrans" cxnId="{7FA3D9F8-1BC1-47FF-A66A-5EC99B08C1E2}">
      <dgm:prSet/>
      <dgm:spPr/>
      <dgm:t>
        <a:bodyPr/>
        <a:lstStyle/>
        <a:p>
          <a:endParaRPr lang="ru-RU"/>
        </a:p>
      </dgm:t>
    </dgm:pt>
    <dgm:pt modelId="{4BE20A61-D99A-4A98-8BE2-14A2AE6B099F}">
      <dgm:prSet/>
      <dgm:spPr/>
      <dgm:t>
        <a:bodyPr/>
        <a:lstStyle/>
        <a:p>
          <a:endParaRPr lang="ru-RU" dirty="0" smtClean="0"/>
        </a:p>
      </dgm:t>
    </dgm:pt>
    <dgm:pt modelId="{E00AF6E8-4AD9-4E96-99C0-1DEFD948672C}" type="parTrans" cxnId="{70802C9F-A720-4039-9B8C-61B3AE72821A}">
      <dgm:prSet/>
      <dgm:spPr/>
      <dgm:t>
        <a:bodyPr/>
        <a:lstStyle/>
        <a:p>
          <a:endParaRPr lang="ru-RU"/>
        </a:p>
      </dgm:t>
    </dgm:pt>
    <dgm:pt modelId="{11167110-3C6C-447C-B3C8-A9F44E5DA394}" type="sibTrans" cxnId="{70802C9F-A720-4039-9B8C-61B3AE72821A}">
      <dgm:prSet/>
      <dgm:spPr/>
      <dgm:t>
        <a:bodyPr/>
        <a:lstStyle/>
        <a:p>
          <a:endParaRPr lang="ru-RU"/>
        </a:p>
      </dgm:t>
    </dgm:pt>
    <dgm:pt modelId="{00B1B669-C4AA-43EB-B4C3-470E3BBAD525}">
      <dgm:prSet/>
      <dgm:spPr/>
      <dgm:t>
        <a:bodyPr/>
        <a:lstStyle/>
        <a:p>
          <a:endParaRPr lang="ru-RU"/>
        </a:p>
      </dgm:t>
    </dgm:pt>
    <dgm:pt modelId="{CEBF8B40-FA2C-40B0-8D5A-EE1B73A7152C}" type="parTrans" cxnId="{3B8F927D-6B74-4474-8761-E8D12C66AB1E}">
      <dgm:prSet/>
      <dgm:spPr/>
      <dgm:t>
        <a:bodyPr/>
        <a:lstStyle/>
        <a:p>
          <a:endParaRPr lang="ru-RU"/>
        </a:p>
      </dgm:t>
    </dgm:pt>
    <dgm:pt modelId="{A75469F3-B560-48A5-B288-976BBC756994}" type="sibTrans" cxnId="{3B8F927D-6B74-4474-8761-E8D12C66AB1E}">
      <dgm:prSet/>
      <dgm:spPr/>
      <dgm:t>
        <a:bodyPr/>
        <a:lstStyle/>
        <a:p>
          <a:endParaRPr lang="ru-RU"/>
        </a:p>
      </dgm:t>
    </dgm:pt>
    <dgm:pt modelId="{5C847E3D-4F43-4629-AFB9-7080086B980F}" type="pres">
      <dgm:prSet presAssocID="{8D90F8E8-44DC-4F53-9DFE-F0C41ABD4F1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E9A9B0-14EE-44A8-A1E1-9B3EA508453B}" type="pres">
      <dgm:prSet presAssocID="{8D90F8E8-44DC-4F53-9DFE-F0C41ABD4F13}" presName="radial" presStyleCnt="0">
        <dgm:presLayoutVars>
          <dgm:animLvl val="ctr"/>
        </dgm:presLayoutVars>
      </dgm:prSet>
      <dgm:spPr/>
      <dgm:t>
        <a:bodyPr/>
        <a:lstStyle/>
        <a:p>
          <a:endParaRPr lang="ru-RU"/>
        </a:p>
      </dgm:t>
    </dgm:pt>
    <dgm:pt modelId="{B8FCDB3A-410D-4867-86DA-3278942DA495}" type="pres">
      <dgm:prSet presAssocID="{0EEF1D9D-7FB1-4791-BAED-713989FCC7A5}" presName="centerShape" presStyleLbl="vennNode1" presStyleIdx="0" presStyleCnt="6"/>
      <dgm:spPr/>
      <dgm:t>
        <a:bodyPr/>
        <a:lstStyle/>
        <a:p>
          <a:endParaRPr lang="ru-RU"/>
        </a:p>
      </dgm:t>
    </dgm:pt>
    <dgm:pt modelId="{0EE9B668-1414-4F55-9938-35F936F6DF3E}" type="pres">
      <dgm:prSet presAssocID="{76E0925F-1EEF-4EE3-B40E-497357189823}" presName="node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0D007D-7EDB-4B17-823F-734F0A27B5B0}" type="pres">
      <dgm:prSet presAssocID="{AF498BC5-7BCE-45A0-8FEB-50B737BF1B04}" presName="node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2BF843-DAF5-4F02-A223-D2B0FDBE246D}" type="pres">
      <dgm:prSet presAssocID="{C9F068CA-2B1D-426C-ADF4-5BF15425DB4F}" presName="node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AC5EB-DBE7-495F-B5AF-553EE18A32C1}" type="pres">
      <dgm:prSet presAssocID="{3FC9CCA7-E13C-4CF9-A4A6-83D3DAB2E555}" presName="node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BA69C-ECD5-43C0-A16F-99531DE764DB}" type="pres">
      <dgm:prSet presAssocID="{FE38E5C6-7691-4FD5-B171-FE7687EEC954}" presName="node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0E6299-BD4A-498E-AF16-AFEB4FC63043}" type="presOf" srcId="{AF498BC5-7BCE-45A0-8FEB-50B737BF1B04}" destId="{760D007D-7EDB-4B17-823F-734F0A27B5B0}" srcOrd="0" destOrd="0" presId="urn:microsoft.com/office/officeart/2005/8/layout/radial3"/>
    <dgm:cxn modelId="{DDD2FAC0-14F2-451D-B59C-DC890830CBCC}" srcId="{0EEF1D9D-7FB1-4791-BAED-713989FCC7A5}" destId="{76E0925F-1EEF-4EE3-B40E-497357189823}" srcOrd="0" destOrd="0" parTransId="{EF54FD66-6FD1-4CAC-8958-133D12C3387B}" sibTransId="{22E16BE2-1AE9-4E8B-BB09-E51EA3E0B1F5}"/>
    <dgm:cxn modelId="{7FA3D9F8-1BC1-47FF-A66A-5EC99B08C1E2}" srcId="{8D90F8E8-44DC-4F53-9DFE-F0C41ABD4F13}" destId="{CC0F77B7-300E-48DB-B0E0-D31D13847AFA}" srcOrd="3" destOrd="0" parTransId="{E62BD44E-17A7-4CEB-B88A-41B6CED87B84}" sibTransId="{58C43E5E-399A-435C-9347-035C4CCD143E}"/>
    <dgm:cxn modelId="{0411C8DD-1099-4608-B645-E896A71A2D89}" type="presOf" srcId="{0EEF1D9D-7FB1-4791-BAED-713989FCC7A5}" destId="{B8FCDB3A-410D-4867-86DA-3278942DA495}" srcOrd="0" destOrd="0" presId="urn:microsoft.com/office/officeart/2005/8/layout/radial3"/>
    <dgm:cxn modelId="{85396CF8-85F4-4313-98FE-D04DECACA509}" type="presOf" srcId="{FE38E5C6-7691-4FD5-B171-FE7687EEC954}" destId="{C25BA69C-ECD5-43C0-A16F-99531DE764DB}" srcOrd="0" destOrd="0" presId="urn:microsoft.com/office/officeart/2005/8/layout/radial3"/>
    <dgm:cxn modelId="{46ADE67A-F810-41A0-9304-ADC9CB69DB34}" srcId="{8D90F8E8-44DC-4F53-9DFE-F0C41ABD4F13}" destId="{D5E11D46-6322-4AC0-8154-5E905CF38202}" srcOrd="1" destOrd="0" parTransId="{84D4D8DD-6CE5-4AB9-960E-CCAA25E935B3}" sibTransId="{BA7159DF-A122-4F3B-A627-6927E466EAEE}"/>
    <dgm:cxn modelId="{6BD75FCF-B6E1-42C0-9EAF-4F01F9053FDE}" srcId="{8D90F8E8-44DC-4F53-9DFE-F0C41ABD4F13}" destId="{0EEF1D9D-7FB1-4791-BAED-713989FCC7A5}" srcOrd="0" destOrd="0" parTransId="{623583CA-F7E5-4D4F-AC28-5E4E7E88EBA0}" sibTransId="{55963BF7-A0EA-4383-B232-38297C0A0EEC}"/>
    <dgm:cxn modelId="{865AF240-CA7B-4557-B443-3D54261E1C01}" type="presOf" srcId="{3FC9CCA7-E13C-4CF9-A4A6-83D3DAB2E555}" destId="{C06AC5EB-DBE7-495F-B5AF-553EE18A32C1}" srcOrd="0" destOrd="0" presId="urn:microsoft.com/office/officeart/2005/8/layout/radial3"/>
    <dgm:cxn modelId="{3B8F927D-6B74-4474-8761-E8D12C66AB1E}" srcId="{8D90F8E8-44DC-4F53-9DFE-F0C41ABD4F13}" destId="{00B1B669-C4AA-43EB-B4C3-470E3BBAD525}" srcOrd="5" destOrd="0" parTransId="{CEBF8B40-FA2C-40B0-8D5A-EE1B73A7152C}" sibTransId="{A75469F3-B560-48A5-B288-976BBC756994}"/>
    <dgm:cxn modelId="{416D3588-F211-45FD-AD0C-73A3C5654B13}" srcId="{0EEF1D9D-7FB1-4791-BAED-713989FCC7A5}" destId="{3FC9CCA7-E13C-4CF9-A4A6-83D3DAB2E555}" srcOrd="3" destOrd="0" parTransId="{9FBA63DD-535B-45CB-A2DD-5437DAFEDEBB}" sibTransId="{7324D1CE-1B5C-485F-B8D3-E8622681C489}"/>
    <dgm:cxn modelId="{374F56DC-4240-45A7-BC28-77BC07E706C9}" srcId="{0EEF1D9D-7FB1-4791-BAED-713989FCC7A5}" destId="{C9F068CA-2B1D-426C-ADF4-5BF15425DB4F}" srcOrd="2" destOrd="0" parTransId="{9667BBE4-AA0B-44BE-A9BD-B56F95D560CC}" sibTransId="{BA7102ED-3427-4D5B-8CF5-6E598EAE0248}"/>
    <dgm:cxn modelId="{84B4CB8E-8660-4415-BC75-AB668B8145CB}" type="presOf" srcId="{8D90F8E8-44DC-4F53-9DFE-F0C41ABD4F13}" destId="{5C847E3D-4F43-4629-AFB9-7080086B980F}" srcOrd="0" destOrd="0" presId="urn:microsoft.com/office/officeart/2005/8/layout/radial3"/>
    <dgm:cxn modelId="{70802C9F-A720-4039-9B8C-61B3AE72821A}" srcId="{8D90F8E8-44DC-4F53-9DFE-F0C41ABD4F13}" destId="{4BE20A61-D99A-4A98-8BE2-14A2AE6B099F}" srcOrd="4" destOrd="0" parTransId="{E00AF6E8-4AD9-4E96-99C0-1DEFD948672C}" sibTransId="{11167110-3C6C-447C-B3C8-A9F44E5DA394}"/>
    <dgm:cxn modelId="{2F96917B-B847-4B2B-AB2C-DC77A563D366}" srcId="{0EEF1D9D-7FB1-4791-BAED-713989FCC7A5}" destId="{AF498BC5-7BCE-45A0-8FEB-50B737BF1B04}" srcOrd="1" destOrd="0" parTransId="{E16ED495-4486-4BFB-8CD5-A5CBBA9D9A15}" sibTransId="{1214153D-EA65-471D-B1BF-8140C43687B5}"/>
    <dgm:cxn modelId="{6BC8D4B0-0394-4FC6-AE05-58B8E2306F28}" srcId="{8D90F8E8-44DC-4F53-9DFE-F0C41ABD4F13}" destId="{A8F68768-6D5E-4ED0-BA57-E01C186ADECD}" srcOrd="2" destOrd="0" parTransId="{72C2679F-B2C9-43A6-8BD6-8EC04BD9D364}" sibTransId="{08E2BEFF-569B-483D-87E1-89DA7113CDC0}"/>
    <dgm:cxn modelId="{72D174DB-72C3-4FC4-8D05-C32E85D0BD84}" type="presOf" srcId="{76E0925F-1EEF-4EE3-B40E-497357189823}" destId="{0EE9B668-1414-4F55-9938-35F936F6DF3E}" srcOrd="0" destOrd="0" presId="urn:microsoft.com/office/officeart/2005/8/layout/radial3"/>
    <dgm:cxn modelId="{3727FD6B-8A80-4B27-B9EF-1C1E47D6E464}" srcId="{0EEF1D9D-7FB1-4791-BAED-713989FCC7A5}" destId="{FE38E5C6-7691-4FD5-B171-FE7687EEC954}" srcOrd="4" destOrd="0" parTransId="{072AA278-CB0A-46B4-8942-DB25731A16CD}" sibTransId="{C93871BA-29CB-4F4F-8AA2-BB38F1E45220}"/>
    <dgm:cxn modelId="{EBB98FD2-B76E-4ACC-ABA0-01AA7E443DD3}" type="presOf" srcId="{C9F068CA-2B1D-426C-ADF4-5BF15425DB4F}" destId="{8E2BF843-DAF5-4F02-A223-D2B0FDBE246D}" srcOrd="0" destOrd="0" presId="urn:microsoft.com/office/officeart/2005/8/layout/radial3"/>
    <dgm:cxn modelId="{5877A8EB-98E0-4B9A-A30C-6073ABBB4C8E}" type="presParOf" srcId="{5C847E3D-4F43-4629-AFB9-7080086B980F}" destId="{A4E9A9B0-14EE-44A8-A1E1-9B3EA508453B}" srcOrd="0" destOrd="0" presId="urn:microsoft.com/office/officeart/2005/8/layout/radial3"/>
    <dgm:cxn modelId="{28CB7246-AD95-42F9-B2BA-038980D0F89A}" type="presParOf" srcId="{A4E9A9B0-14EE-44A8-A1E1-9B3EA508453B}" destId="{B8FCDB3A-410D-4867-86DA-3278942DA495}" srcOrd="0" destOrd="0" presId="urn:microsoft.com/office/officeart/2005/8/layout/radial3"/>
    <dgm:cxn modelId="{917B55AC-8C08-4B63-867E-C05C8A4B433E}" type="presParOf" srcId="{A4E9A9B0-14EE-44A8-A1E1-9B3EA508453B}" destId="{0EE9B668-1414-4F55-9938-35F936F6DF3E}" srcOrd="1" destOrd="0" presId="urn:microsoft.com/office/officeart/2005/8/layout/radial3"/>
    <dgm:cxn modelId="{27BB10F2-1D26-4E93-93C3-BC0A30D60C81}" type="presParOf" srcId="{A4E9A9B0-14EE-44A8-A1E1-9B3EA508453B}" destId="{760D007D-7EDB-4B17-823F-734F0A27B5B0}" srcOrd="2" destOrd="0" presId="urn:microsoft.com/office/officeart/2005/8/layout/radial3"/>
    <dgm:cxn modelId="{6176AD60-7B26-49B9-86A8-B4B51E6EFAF0}" type="presParOf" srcId="{A4E9A9B0-14EE-44A8-A1E1-9B3EA508453B}" destId="{8E2BF843-DAF5-4F02-A223-D2B0FDBE246D}" srcOrd="3" destOrd="0" presId="urn:microsoft.com/office/officeart/2005/8/layout/radial3"/>
    <dgm:cxn modelId="{75EF9B2F-1457-4E06-A07A-BEAACBBD845A}" type="presParOf" srcId="{A4E9A9B0-14EE-44A8-A1E1-9B3EA508453B}" destId="{C06AC5EB-DBE7-495F-B5AF-553EE18A32C1}" srcOrd="4" destOrd="0" presId="urn:microsoft.com/office/officeart/2005/8/layout/radial3"/>
    <dgm:cxn modelId="{2B341A9D-7F63-463D-91D5-1F5D5E6E17B9}" type="presParOf" srcId="{A4E9A9B0-14EE-44A8-A1E1-9B3EA508453B}" destId="{C25BA69C-ECD5-43C0-A16F-99531DE764DB}" srcOrd="5" destOrd="0" presId="urn:microsoft.com/office/officeart/2005/8/layout/radial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10059-9F33-4AF9-ADC7-D234FB06EA4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35C5C-DB94-41E2-B669-8A89EB853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35C5C-DB94-41E2-B669-8A89EB853C9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50C46-820F-4273-A6D4-49A84F650D93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08346-637A-42E1-9E7D-B4883DC134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6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85918" y="0"/>
            <a:ext cx="59582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2C22B4"/>
                </a:solidFill>
              </a:rPr>
              <a:t>Грамматические признаки</a:t>
            </a:r>
          </a:p>
          <a:p>
            <a:r>
              <a:rPr lang="ru-RU" sz="4000" dirty="0" smtClean="0">
                <a:solidFill>
                  <a:srgbClr val="2C22B4"/>
                </a:solidFill>
              </a:rPr>
              <a:t> имени существительного</a:t>
            </a:r>
            <a:endParaRPr lang="ru-RU" sz="4000" dirty="0">
              <a:solidFill>
                <a:srgbClr val="2C22B4"/>
              </a:solidFill>
            </a:endParaRPr>
          </a:p>
        </p:txBody>
      </p:sp>
      <p:pic>
        <p:nvPicPr>
          <p:cNvPr id="6" name="Рисунок 5" descr="признаки существительного (снеговик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428736"/>
            <a:ext cx="7858180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71670" y="571480"/>
            <a:ext cx="46434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</a:rPr>
              <a:t>Чистописание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 rot="10800000" flipV="1">
            <a:off x="285720" y="1553437"/>
            <a:ext cx="85725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Сн_ж_нки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белые 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л_тели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на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дв_ры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крыши  сели.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90584" y="3723624"/>
            <a:ext cx="7989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Снежинки белые  летели,  на дворы,  на крыши  сели.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0018-028-Eto-interesn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71538" y="428604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Благодарю за внимание!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2214554"/>
            <a:ext cx="40780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</a:rPr>
              <a:t>Автор-Гуменюк</a:t>
            </a:r>
            <a:endParaRPr lang="ru-RU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Наталья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Васильевна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ГБС(К)ОУ</a:t>
            </a:r>
          </a:p>
          <a:p>
            <a:pPr algn="ctr"/>
            <a:r>
              <a:rPr lang="ru-RU" sz="4000" b="1" dirty="0" err="1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</a:rPr>
              <a:t>т-цы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. Костромской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1785926"/>
            <a:ext cx="40005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</a:rPr>
              <a:t>До новых встреч на уроках письма и развития речи</a:t>
            </a: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!</a:t>
            </a:r>
            <a:endParaRPr lang="ru-RU" sz="4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285728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2C22B4"/>
                </a:solidFill>
              </a:rPr>
              <a:t>Имя существительное – это </a:t>
            </a:r>
            <a:endParaRPr lang="ru-RU" sz="4000" dirty="0">
              <a:solidFill>
                <a:srgbClr val="2C22B4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714348" y="1280177"/>
            <a:ext cx="76438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2C22B4"/>
                </a:solidFill>
              </a:rPr>
              <a:t>часть речи, которая обозначает предмет и отвечает на вопросы </a:t>
            </a:r>
            <a:r>
              <a:rPr lang="ru-RU" sz="4000" dirty="0" smtClean="0">
                <a:solidFill>
                  <a:srgbClr val="C00000"/>
                </a:solidFill>
              </a:rPr>
              <a:t>кто?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smtClean="0">
                <a:solidFill>
                  <a:srgbClr val="7030A0"/>
                </a:solidFill>
              </a:rPr>
              <a:t>что?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286124"/>
            <a:ext cx="378621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u="sng" dirty="0" smtClean="0">
                <a:solidFill>
                  <a:srgbClr val="C00000"/>
                </a:solidFill>
              </a:rPr>
              <a:t>Кто?</a:t>
            </a:r>
          </a:p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папа</a:t>
            </a:r>
          </a:p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Катя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лиса</a:t>
            </a:r>
          </a:p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синица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3244334"/>
            <a:ext cx="364333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u="sng" dirty="0" smtClean="0">
                <a:solidFill>
                  <a:srgbClr val="7030A0"/>
                </a:solidFill>
              </a:rPr>
              <a:t>Что?</a:t>
            </a: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дом</a:t>
            </a: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стол</a:t>
            </a: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книга</a:t>
            </a: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зима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176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7686" y="357166"/>
            <a:ext cx="4286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Неодушевленные</a:t>
            </a:r>
          </a:p>
          <a:p>
            <a:r>
              <a:rPr lang="ru-RU" sz="4000" b="1" dirty="0" smtClean="0">
                <a:solidFill>
                  <a:srgbClr val="7030A0"/>
                </a:solidFill>
              </a:rPr>
              <a:t>        предметы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57166"/>
            <a:ext cx="371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Одушевленные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   предметы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57950" y="5357826"/>
            <a:ext cx="7143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>
              <a:solidFill>
                <a:srgbClr val="7030A0"/>
              </a:solidFill>
            </a:endParaRP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 rot="10800000" flipV="1">
            <a:off x="928660" y="471324"/>
            <a:ext cx="6429421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4000" dirty="0" smtClean="0">
              <a:solidFill>
                <a:schemeClr val="tx2"/>
              </a:solidFill>
            </a:endParaRPr>
          </a:p>
          <a:p>
            <a:pPr algn="ctr"/>
            <a:endParaRPr lang="ru-RU" sz="4000" dirty="0" smtClean="0">
              <a:solidFill>
                <a:schemeClr val="tx2"/>
              </a:solidFill>
            </a:endParaRPr>
          </a:p>
          <a:p>
            <a:pPr algn="ctr"/>
            <a:endParaRPr lang="ru-RU" sz="4000" dirty="0">
              <a:solidFill>
                <a:schemeClr val="tx2"/>
              </a:solidFill>
            </a:endParaRPr>
          </a:p>
          <a:p>
            <a:pPr algn="ctr"/>
            <a:endParaRPr lang="ru-RU" sz="4000" dirty="0" smtClean="0">
              <a:solidFill>
                <a:schemeClr val="tx2"/>
              </a:solidFill>
            </a:endParaRPr>
          </a:p>
          <a:p>
            <a:pPr algn="ctr"/>
            <a:r>
              <a:rPr lang="ru-RU" sz="4000" dirty="0" smtClean="0">
                <a:solidFill>
                  <a:schemeClr val="tx2"/>
                </a:solidFill>
              </a:rPr>
              <a:t>ХЛЕБ, МЫШЬ, БЕРЁЗА, СЕРЕЖКА, ДЕВОЧКА,  </a:t>
            </a:r>
          </a:p>
          <a:p>
            <a:pPr algn="ctr"/>
            <a:r>
              <a:rPr lang="ru-RU" sz="4000" dirty="0" smtClean="0">
                <a:solidFill>
                  <a:schemeClr val="tx2"/>
                </a:solidFill>
              </a:rPr>
              <a:t>МЕДВЕДЬ, МАЛЫШ, СНЕГ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1571612"/>
            <a:ext cx="32861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КТО?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1571612"/>
            <a:ext cx="4000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ЧТО?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358214" y="3724198"/>
            <a:ext cx="428628" cy="704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01090" y="3786190"/>
            <a:ext cx="714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14744" y="3786190"/>
            <a:ext cx="4357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4"/>
                </a:solidFill>
              </a:rPr>
              <a:t> </a:t>
            </a:r>
            <a:endParaRPr lang="ru-RU" sz="40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785794"/>
            <a:ext cx="350046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КТО?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МЫШЬ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ДЕВОЧКА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МЕДВЕДЬ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МАЛЫШ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714356"/>
            <a:ext cx="4429156" cy="485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ЧТО?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ХЛЕБ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БЕРЁЗА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СЕРЁЖКА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СНЕГ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285729"/>
            <a:ext cx="6572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 собственным именам существительным относятся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571613"/>
            <a:ext cx="8715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имена</a:t>
            </a:r>
            <a:r>
              <a:rPr lang="ru-RU" sz="4000" b="1" dirty="0" smtClean="0">
                <a:solidFill>
                  <a:srgbClr val="C00000"/>
                </a:solidFill>
              </a:rPr>
              <a:t>, фамилии, </a:t>
            </a:r>
            <a:r>
              <a:rPr lang="ru-RU" sz="4000" b="1" dirty="0" smtClean="0">
                <a:solidFill>
                  <a:srgbClr val="C00000"/>
                </a:solidFill>
              </a:rPr>
              <a:t>отчества людей, названия </a:t>
            </a:r>
            <a:r>
              <a:rPr lang="ru-RU" sz="4000" b="1" dirty="0" smtClean="0">
                <a:solidFill>
                  <a:srgbClr val="C00000"/>
                </a:solidFill>
              </a:rPr>
              <a:t>рек, городов, морей, океанов, клички животных и пр.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3286124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Остальные предметы относятся к нарицательным именам существительным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929198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Например: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</a:rPr>
              <a:t>соб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. Иванов, Москва, Лаба</a:t>
            </a:r>
          </a:p>
          <a:p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</a:rPr>
              <a:t>нариц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. картина, озеро, город, станица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285729"/>
            <a:ext cx="85011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    Единственное и множественное число  имен существительных.                                              </a:t>
            </a:r>
            <a:endParaRPr lang="ru-RU" sz="4000" b="1" dirty="0">
              <a:solidFill>
                <a:srgbClr val="7030A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4" y="1500170"/>
          <a:ext cx="8643966" cy="5357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322"/>
                <a:gridCol w="2881322"/>
                <a:gridCol w="2881322"/>
              </a:tblGrid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Предметы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распредели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предметы</a:t>
                      </a:r>
                      <a:endParaRPr lang="ru-RU" sz="2800" dirty="0"/>
                    </a:p>
                  </a:txBody>
                  <a:tcPr/>
                </a:tc>
              </a:tr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сумки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мама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Ед. ч</a:t>
                      </a:r>
                      <a:endParaRPr lang="ru-RU" sz="2800" dirty="0"/>
                    </a:p>
                  </a:txBody>
                  <a:tcPr/>
                </a:tc>
              </a:tr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ребята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журналы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цветок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книги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Мн. ч.</a:t>
                      </a:r>
                      <a:endParaRPr lang="ru-RU" sz="2800" dirty="0"/>
                    </a:p>
                  </a:txBody>
                  <a:tcPr/>
                </a:tc>
              </a:tr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парта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сапог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3578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конфеты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428605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Род имен существительных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15140" y="1643050"/>
            <a:ext cx="19288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М.р.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8676" y="1571612"/>
            <a:ext cx="13620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Ср.р.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1571612"/>
            <a:ext cx="25003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      </a:t>
            </a:r>
            <a:r>
              <a:rPr lang="ru-RU" sz="4000" b="1" dirty="0" smtClean="0">
                <a:solidFill>
                  <a:srgbClr val="FF0000"/>
                </a:solidFill>
              </a:rPr>
              <a:t>Ж.р.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2071678"/>
            <a:ext cx="17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мышь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785782" y="2646300"/>
            <a:ext cx="20002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берёза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72264" y="3244334"/>
            <a:ext cx="2286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грач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86116" y="2143116"/>
            <a:ext cx="27146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яблоко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00826" y="2143116"/>
            <a:ext cx="2071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ключ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72264" y="2714620"/>
            <a:ext cx="2071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малыш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5786" y="3143248"/>
            <a:ext cx="171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ночь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786" y="3714752"/>
            <a:ext cx="15716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печь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0800000" flipH="1" flipV="1">
            <a:off x="785786" y="5232809"/>
            <a:ext cx="2071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ножка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5786" y="4214818"/>
            <a:ext cx="22145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звезда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5786" y="4643446"/>
            <a:ext cx="2428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рожь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0875" y="1891506"/>
            <a:ext cx="2762250" cy="3943350"/>
          </a:xfrm>
        </p:spPr>
      </p:pic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Рассмотрите картинки, назовите предметы, определите род данных существительных.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7" name="Рисунок 6" descr="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5860"/>
            <a:ext cx="4357686" cy="5572140"/>
          </a:xfrm>
          <a:prstGeom prst="rect">
            <a:avLst/>
          </a:prstGeom>
        </p:spPr>
      </p:pic>
      <p:pic>
        <p:nvPicPr>
          <p:cNvPr id="8" name="Рисунок 7" descr="зол р 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1285860"/>
            <a:ext cx="4857752" cy="557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inside-placeholder-Green2MasterPr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2928926" y="1357298"/>
          <a:ext cx="6215074" cy="5214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00100" y="0"/>
            <a:ext cx="78581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</a:rPr>
              <a:t>Повторяем падежи и падежные вопросы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857364"/>
            <a:ext cx="24288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И. п.</a:t>
            </a:r>
          </a:p>
          <a:p>
            <a:r>
              <a:rPr lang="ru-RU" sz="4000" b="1" dirty="0" smtClean="0">
                <a:solidFill>
                  <a:schemeClr val="tx2"/>
                </a:solidFill>
              </a:rPr>
              <a:t>Р. п.</a:t>
            </a:r>
          </a:p>
          <a:p>
            <a:r>
              <a:rPr lang="ru-RU" sz="4000" b="1" dirty="0" smtClean="0">
                <a:solidFill>
                  <a:schemeClr val="tx2"/>
                </a:solidFill>
              </a:rPr>
              <a:t>Д.п.</a:t>
            </a:r>
          </a:p>
          <a:p>
            <a:r>
              <a:rPr lang="ru-RU" sz="4000" b="1" dirty="0" smtClean="0">
                <a:solidFill>
                  <a:schemeClr val="tx2"/>
                </a:solidFill>
              </a:rPr>
              <a:t>В.п.</a:t>
            </a:r>
          </a:p>
          <a:p>
            <a:r>
              <a:rPr lang="ru-RU" sz="4000" b="1" dirty="0" smtClean="0">
                <a:solidFill>
                  <a:schemeClr val="tx2"/>
                </a:solidFill>
              </a:rPr>
              <a:t>Т.п.</a:t>
            </a:r>
          </a:p>
          <a:p>
            <a:r>
              <a:rPr lang="ru-RU" sz="4000" b="1" dirty="0" smtClean="0">
                <a:solidFill>
                  <a:schemeClr val="tx2"/>
                </a:solidFill>
              </a:rPr>
              <a:t>П.п.</a:t>
            </a:r>
          </a:p>
          <a:p>
            <a:endParaRPr lang="ru-RU" sz="4000" b="1" dirty="0">
              <a:solidFill>
                <a:schemeClr val="tx2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928662" y="2214554"/>
            <a:ext cx="4500594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1000100" y="2214554"/>
            <a:ext cx="4357718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857224" y="3786190"/>
            <a:ext cx="2786082" cy="1428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85786" y="4714884"/>
            <a:ext cx="3429024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857224" y="4071942"/>
            <a:ext cx="5929354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1000100" y="3429000"/>
            <a:ext cx="64294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280</Words>
  <Application>Microsoft Office PowerPoint</Application>
  <PresentationFormat>Экран (4:3)</PresentationFormat>
  <Paragraphs>111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31</cp:revision>
  <dcterms:created xsi:type="dcterms:W3CDTF">2015-02-11T17:29:56Z</dcterms:created>
  <dcterms:modified xsi:type="dcterms:W3CDTF">2015-02-12T19:57:01Z</dcterms:modified>
</cp:coreProperties>
</file>