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7" r:id="rId3"/>
    <p:sldId id="301" r:id="rId4"/>
    <p:sldId id="256" r:id="rId5"/>
    <p:sldId id="291" r:id="rId6"/>
    <p:sldId id="284" r:id="rId7"/>
    <p:sldId id="302" r:id="rId8"/>
    <p:sldId id="26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1362660233_animaciya-flag-rossii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21336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mblema_olimpiada_sochi_201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591050"/>
            <a:ext cx="52197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9e419927ea2c3e36976e50d4609c8f4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3573463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0cc7d3f84a23c7a9d80a2b65f71679a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2636838"/>
            <a:ext cx="19446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1cef6baf64ab5fd31191aca89415c9bb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2133600"/>
            <a:ext cx="20891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bf33442e5ca91009b90d648536b6c597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2636838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23810-5DC4-4731-9A47-1E32C75F447A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F741A-07FA-4431-8F39-95836C800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362660233_animaciya-flag-rossii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306863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emblema_olimpiada_sochi_201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5591175"/>
            <a:ext cx="29162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0cc7d3f84a23c7a9d80a2b65f71679a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3573463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857B-EBDE-4103-9339-5CD5877FAD39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547D-F65D-4DDD-8F2B-54E190FF7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362660233_animaciya-flag-rossii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306863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emblema_olimpiada_sochi_201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5591175"/>
            <a:ext cx="29162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e419927ea2c3e36976e50d4609c8f4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500438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12FB6-D0B8-4FCB-A627-8D1DBE05E0DB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DAB9-D8A8-44F5-8A95-71798F85A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1362660233_animaciya-flag-rossii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1188" y="306863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1cef6baf64ab5fd31191aca89415c9b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3213100"/>
            <a:ext cx="2192338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emblema_olimpiada_sochi_201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5591175"/>
            <a:ext cx="29162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B543-A217-4F8E-A0B4-DDB7F011A845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3587-E320-4976-91E8-00C0BBA34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1362660233_animaciya-flag-rossii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1188" y="306863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bf33442e5ca91009b90d648536b6c59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573463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emblema_olimpiada_sochi_201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5591175"/>
            <a:ext cx="29162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7D30F-9006-4914-9357-26784578C24E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7BAA-DEE3-44CD-B5B8-6D6B286AF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9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F7EBBF-9142-45E4-9D44-96AEF822DAC5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4D9D62-DC2E-43E0-BE85-402E8FD7E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://talisman.sochi2014.com.images.1c-bitrix-cdn.ru/upload/iblock/9e4/9e419927ea2c3e36976e50d4609c8f46.png" TargetMode="External"/><Relationship Id="rId3" Type="http://schemas.openxmlformats.org/officeDocument/2006/relationships/hyperlink" Target="http://javasea.ru/uploads/posts/2013-03/1362660233_animaciya-flag-rossii.gif" TargetMode="External"/><Relationship Id="rId7" Type="http://schemas.openxmlformats.org/officeDocument/2006/relationships/hyperlink" Target="http://talisman.sochi2014.com.images.1c-bitrix-cdn.ru/upload/iblock/bf3/bf33442e5ca91009b90d648536b6c597.png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hyperlink" Target="http://upload.wikimedia.org/wikipedia/ru/thumb/e/e3/Sochi_2014_-_Logo.svg/300px-Sochi_2014_-_Logo.svg.png" TargetMode="External"/><Relationship Id="rId5" Type="http://schemas.openxmlformats.org/officeDocument/2006/relationships/hyperlink" Target="http://talisman.sochi2014.com.images.1c-bitrix-cdn.ru/upload/iblock/1ce/1cef6baf64ab5fd31191aca89415c9bb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talisman.sochi2014.com.images.1c-bitrix-cdn.ru/upload/iblock/0cc/0cc7d3f84a23c7a9d80a2b65f71679a6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1" y="620688"/>
            <a:ext cx="75294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 повторения и обобщения по теме</a:t>
            </a:r>
          </a:p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 Главные и второстепенные члены предложения» </a:t>
            </a:r>
          </a:p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 рамках акции «Спорт – альтернатива пагубным привычкам»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Изображение 1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00282"/>
            <a:ext cx="5214974" cy="435771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Изображение 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Спорт- это жизнь</a:t>
            </a:r>
            <a:r>
              <a:rPr lang="ru-RU" sz="6600" dirty="0" smtClean="0">
                <a:solidFill>
                  <a:srgbClr val="0070C0"/>
                </a:solidFill>
              </a:rPr>
              <a:t/>
            </a:r>
            <a:br>
              <a:rPr lang="ru-RU" sz="6600" dirty="0" smtClean="0">
                <a:solidFill>
                  <a:srgbClr val="0070C0"/>
                </a:solidFill>
              </a:rPr>
            </a:br>
            <a:endParaRPr lang="ru-RU" sz="6600" dirty="0" smtClean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6643710"/>
          </a:xfrm>
        </p:spPr>
        <p:txBody>
          <a:bodyPr/>
          <a:lstStyle/>
          <a:p>
            <a:r>
              <a:rPr lang="ru-RU" b="1" dirty="0" smtClean="0"/>
              <a:t>1. Спорт продлевает жизнь. </a:t>
            </a:r>
          </a:p>
          <a:p>
            <a:r>
              <a:rPr lang="ru-RU" b="1" dirty="0" smtClean="0"/>
              <a:t>2. Тренирующиеся  вышли из зала.</a:t>
            </a:r>
          </a:p>
          <a:p>
            <a:r>
              <a:rPr lang="ru-RU" b="1" dirty="0" smtClean="0"/>
              <a:t>3. Гимнаст с фигуристкой спешили на сборы.</a:t>
            </a:r>
          </a:p>
          <a:p>
            <a:r>
              <a:rPr lang="ru-RU" b="1" dirty="0" smtClean="0"/>
              <a:t>4. Тренироваться – значит много работать.</a:t>
            </a:r>
          </a:p>
          <a:p>
            <a:r>
              <a:rPr lang="ru-RU" b="1" dirty="0" smtClean="0"/>
              <a:t>5. Спортсмены начали тренироваться. </a:t>
            </a:r>
          </a:p>
          <a:p>
            <a:r>
              <a:rPr lang="ru-RU" b="1" dirty="0" smtClean="0"/>
              <a:t>6. Человек должен трудиться.</a:t>
            </a:r>
          </a:p>
          <a:p>
            <a:r>
              <a:rPr lang="ru-RU" b="1" dirty="0" smtClean="0"/>
              <a:t>7. Я был бы рад победить.</a:t>
            </a:r>
          </a:p>
          <a:p>
            <a:r>
              <a:rPr lang="ru-RU" b="1" dirty="0" smtClean="0"/>
              <a:t>8. Жизнь без движения пуста. </a:t>
            </a:r>
          </a:p>
          <a:p>
            <a:r>
              <a:rPr lang="ru-RU" b="1" dirty="0" smtClean="0"/>
              <a:t>9. Упражнение казалось простым. </a:t>
            </a:r>
          </a:p>
          <a:p>
            <a:r>
              <a:rPr lang="ru-RU" b="1" dirty="0" smtClean="0"/>
              <a:t>10. Каждый  мечтает стать красивым.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/>
          <a:lstStyle/>
          <a:p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А. Курить –здоровью вредить.</a:t>
            </a:r>
          </a:p>
          <a:p>
            <a:r>
              <a:rPr lang="ru-RU" dirty="0" smtClean="0"/>
              <a:t>Б. Доктора запретили ему курить.</a:t>
            </a:r>
          </a:p>
          <a:p>
            <a:r>
              <a:rPr lang="ru-RU" dirty="0" smtClean="0"/>
              <a:t>В. Его привычка курить ему повредила.</a:t>
            </a:r>
          </a:p>
          <a:p>
            <a:r>
              <a:rPr lang="ru-RU" dirty="0" smtClean="0"/>
              <a:t>Г. Он вышел покурить.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+mn-lt"/>
              </a:rPr>
              <a:t>Определите синтаксическую функцию неопределённой формы глагола.</a:t>
            </a:r>
            <a:endParaRPr lang="ru-RU" sz="2800" b="1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Admin\Рабочий стол\IMG_09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482" y="0"/>
            <a:ext cx="4281518" cy="3857628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Изображение 1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5072066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0"/>
            <a:ext cx="61020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Интернет ресурсы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608513"/>
            <a:ext cx="7129463" cy="2249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66"/>
                </a:solidFill>
                <a:latin typeface="+mn-lt"/>
                <a:cs typeface="+mn-cs"/>
              </a:rPr>
              <a:t>Вы можете использовать данный шаблон при создании своих презентаций. Но при этом обязательна ссылка на источник шаблона.</a:t>
            </a: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учитель английского языка</a:t>
            </a: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Бугаева Светлана Васильевна</a:t>
            </a: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МБОУ ООШ № 30 имени майора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П.Ф.Баштовенко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ст. Петровской Славянского района</a:t>
            </a: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Сайт: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lanabugaeva.ucoz.ru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11268" name="Picture 3" descr="&amp;Fcy;&amp;lcy;&amp;acy;&amp;gcy; &amp;Rcy;&amp;ocy;&amp;scy;&amp;scy;&amp;icy;&amp;i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250"/>
            <a:ext cx="900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1042988" y="692150"/>
            <a:ext cx="1657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u="sng">
                <a:solidFill>
                  <a:srgbClr val="002060"/>
                </a:solidFill>
                <a:hlinkClick r:id="rId3"/>
              </a:rPr>
              <a:t>http://javasea.ru/uploads/posts/2013-03/1362660233_animaciya-flag-rossii.gif</a:t>
            </a:r>
            <a:endParaRPr lang="ru-RU" sz="1200">
              <a:solidFill>
                <a:srgbClr val="002060"/>
              </a:solidFill>
            </a:endParaRPr>
          </a:p>
        </p:txBody>
      </p:sp>
      <p:pic>
        <p:nvPicPr>
          <p:cNvPr id="11270" name="Picture 4" descr="&amp;Zcy;&amp;acy;&amp;jcy;&amp;kcy;&amp;acy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33375"/>
            <a:ext cx="10795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7"/>
          <p:cNvSpPr>
            <a:spLocks noChangeArrowheads="1"/>
          </p:cNvSpPr>
          <p:nvPr/>
        </p:nvSpPr>
        <p:spPr bwMode="auto">
          <a:xfrm>
            <a:off x="3924300" y="692150"/>
            <a:ext cx="1781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u="sng">
                <a:hlinkClick r:id="rId5"/>
              </a:rPr>
              <a:t>http://talisman.sochi2014.com.images.1c-bitrix-cdn.ru/upload/iblock/1ce/1cef6baf64ab5fd31191aca89415c9bb.png</a:t>
            </a:r>
            <a:endParaRPr lang="ru-RU" sz="1200"/>
          </a:p>
        </p:txBody>
      </p:sp>
      <p:pic>
        <p:nvPicPr>
          <p:cNvPr id="11272" name="Picture 5" descr="&amp;Scy;&amp;ncy;&amp;iecy;&amp;zhcy;&amp;icy;&amp;ncy;&amp;kcy;&amp;acy; &amp;icy; &amp;Lcy;&amp;ucy;&amp;chcy;&amp;icy;&amp;k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476250"/>
            <a:ext cx="9350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Прямоугольник 9"/>
          <p:cNvSpPr>
            <a:spLocks noChangeArrowheads="1"/>
          </p:cNvSpPr>
          <p:nvPr/>
        </p:nvSpPr>
        <p:spPr bwMode="auto">
          <a:xfrm>
            <a:off x="7092950" y="692150"/>
            <a:ext cx="1781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u="sng">
                <a:hlinkClick r:id="rId7"/>
              </a:rPr>
              <a:t>http://talisman.sochi2014.com.images.1c-bitrix-cdn.ru/upload/iblock/bf3/bf33442e5ca91009b90d648536b6c597.png</a:t>
            </a:r>
            <a:endParaRPr lang="ru-RU" sz="1200"/>
          </a:p>
        </p:txBody>
      </p:sp>
      <p:pic>
        <p:nvPicPr>
          <p:cNvPr id="11274" name="Picture 6" descr="&amp;Lcy;&amp;iecy;&amp;ocy;&amp;pcy;&amp;acy;&amp;rcy;&amp;d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628775"/>
            <a:ext cx="90011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Прямоугольник 11"/>
          <p:cNvSpPr>
            <a:spLocks noChangeArrowheads="1"/>
          </p:cNvSpPr>
          <p:nvPr/>
        </p:nvSpPr>
        <p:spPr bwMode="auto">
          <a:xfrm>
            <a:off x="900113" y="1773238"/>
            <a:ext cx="1997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u="sng">
                <a:hlinkClick r:id="rId9"/>
              </a:rPr>
              <a:t>http://talisman.sochi2014.com.images.1c-bitrix-cdn.ru/upload/iblock/0cc/0cc7d3f84a23c7a9d80a2b65f71679a6.png</a:t>
            </a:r>
            <a:endParaRPr lang="ru-RU" sz="1200"/>
          </a:p>
        </p:txBody>
      </p:sp>
      <p:pic>
        <p:nvPicPr>
          <p:cNvPr id="11276" name="Picture 7" descr="http://upload.wikimedia.org/wikipedia/ru/thumb/e/e3/Sochi_2014_-_Logo.svg/300px-Sochi_2014_-_Logo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5963" y="1844675"/>
            <a:ext cx="12906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Прямоугольник 13"/>
          <p:cNvSpPr>
            <a:spLocks noChangeArrowheads="1"/>
          </p:cNvSpPr>
          <p:nvPr/>
        </p:nvSpPr>
        <p:spPr bwMode="auto">
          <a:xfrm>
            <a:off x="7092950" y="1773238"/>
            <a:ext cx="17097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u="sng">
                <a:hlinkClick r:id="rId11"/>
              </a:rPr>
              <a:t>http://upload.wikimedia.org/wikipedia/ru/thumb/e/e3/Sochi_2014_-_Logo.svg/300px-Sochi_2014_-_Logo.svg.png</a:t>
            </a:r>
            <a:endParaRPr lang="ru-RU" sz="1200"/>
          </a:p>
        </p:txBody>
      </p:sp>
      <p:pic>
        <p:nvPicPr>
          <p:cNvPr id="11278" name="Picture 8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87675" y="1700213"/>
            <a:ext cx="9366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Прямоугольник 15"/>
          <p:cNvSpPr>
            <a:spLocks noChangeArrowheads="1"/>
          </p:cNvSpPr>
          <p:nvPr/>
        </p:nvSpPr>
        <p:spPr bwMode="auto">
          <a:xfrm>
            <a:off x="3851275" y="1773238"/>
            <a:ext cx="19272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u="sng">
                <a:hlinkClick r:id="rId13"/>
              </a:rPr>
              <a:t>http://talisman.sochi2014.com.images.1c-bitrix-cdn.ru/upload/iblock/9e4/9e419927ea2c3e36976e50d4609c8f46.png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ЧИ 2014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СОЧИ 2014</Template>
  <TotalTime>133</TotalTime>
  <Words>196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СОЧИ 2014</vt:lpstr>
      <vt:lpstr>Слайд 1</vt:lpstr>
      <vt:lpstr>Слайд 2</vt:lpstr>
      <vt:lpstr>Слайд 3</vt:lpstr>
      <vt:lpstr>Спорт- это жизнь </vt:lpstr>
      <vt:lpstr>Слайд 5</vt:lpstr>
      <vt:lpstr>Определите синтаксическую функцию неопределённой формы глагола.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38</cp:revision>
  <dcterms:created xsi:type="dcterms:W3CDTF">2013-11-17T12:37:47Z</dcterms:created>
  <dcterms:modified xsi:type="dcterms:W3CDTF">2014-06-19T07:49:40Z</dcterms:modified>
</cp:coreProperties>
</file>