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32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11" r:id="rId55"/>
    <p:sldId id="312" r:id="rId56"/>
    <p:sldId id="321" r:id="rId57"/>
    <p:sldId id="314" r:id="rId58"/>
    <p:sldId id="322" r:id="rId59"/>
    <p:sldId id="316" r:id="rId60"/>
    <p:sldId id="323" r:id="rId61"/>
    <p:sldId id="318" r:id="rId62"/>
    <p:sldId id="324" r:id="rId63"/>
    <p:sldId id="320" r:id="rId64"/>
    <p:sldId id="309" r:id="rId65"/>
    <p:sldId id="310" r:id="rId66"/>
  </p:sldIdLst>
  <p:sldSz cx="9144000" cy="6858000" type="screen4x3"/>
  <p:notesSz cx="6858000" cy="9144000"/>
  <p:custShowLst>
    <p:custShow name="Произвольный показ 1" id="0">
      <p:sldLst>
        <p:sld r:id="rId5"/>
        <p:sld r:id="rId9"/>
        <p:sld r:id="rId12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96479" autoAdjust="0"/>
  </p:normalViewPr>
  <p:slideViewPr>
    <p:cSldViewPr>
      <p:cViewPr varScale="1">
        <p:scale>
          <a:sx n="66" d="100"/>
          <a:sy n="66" d="100"/>
        </p:scale>
        <p:origin x="-118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53420-BB89-4196-B52B-A1CFE3BA2C72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40062-67A7-43FB-BCF3-5F5741E1C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40062-67A7-43FB-BCF3-5F5741E1C04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274-230A-4166-9F24-E0B17A63ED0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0D1D-7BA8-4A72-A993-5C516EB2B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274-230A-4166-9F24-E0B17A63ED0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0D1D-7BA8-4A72-A993-5C516EB2B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274-230A-4166-9F24-E0B17A63ED0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0D1D-7BA8-4A72-A993-5C516EB2B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274-230A-4166-9F24-E0B17A63ED0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0D1D-7BA8-4A72-A993-5C516EB2B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274-230A-4166-9F24-E0B17A63ED0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0D1D-7BA8-4A72-A993-5C516EB2B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274-230A-4166-9F24-E0B17A63ED0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0D1D-7BA8-4A72-A993-5C516EB2B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274-230A-4166-9F24-E0B17A63ED0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0D1D-7BA8-4A72-A993-5C516EB2B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274-230A-4166-9F24-E0B17A63ED0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0D1D-7BA8-4A72-A993-5C516EB2B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274-230A-4166-9F24-E0B17A63ED0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0D1D-7BA8-4A72-A993-5C516EB2B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274-230A-4166-9F24-E0B17A63ED0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0D1D-7BA8-4A72-A993-5C516EB2B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274-230A-4166-9F24-E0B17A63ED0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0D1D-7BA8-4A72-A993-5C516EB2B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FC274-230A-4166-9F24-E0B17A63ED0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90D1D-7BA8-4A72-A993-5C516EB2B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4.xml"/><Relationship Id="rId13" Type="http://schemas.openxmlformats.org/officeDocument/2006/relationships/slide" Target="slide46.xml"/><Relationship Id="rId18" Type="http://schemas.openxmlformats.org/officeDocument/2006/relationships/slide" Target="slide38.xml"/><Relationship Id="rId26" Type="http://schemas.openxmlformats.org/officeDocument/2006/relationships/slide" Target="slide60.xml"/><Relationship Id="rId3" Type="http://schemas.openxmlformats.org/officeDocument/2006/relationships/slide" Target="slide3.xml"/><Relationship Id="rId21" Type="http://schemas.openxmlformats.org/officeDocument/2006/relationships/slide" Target="slide9.xml"/><Relationship Id="rId7" Type="http://schemas.openxmlformats.org/officeDocument/2006/relationships/slide" Target="slide44.xml"/><Relationship Id="rId12" Type="http://schemas.openxmlformats.org/officeDocument/2006/relationships/slide" Target="slide36.xml"/><Relationship Id="rId17" Type="http://schemas.openxmlformats.org/officeDocument/2006/relationships/slide" Target="slide28.xml"/><Relationship Id="rId25" Type="http://schemas.openxmlformats.org/officeDocument/2006/relationships/slide" Target="slide50.xml"/><Relationship Id="rId2" Type="http://schemas.openxmlformats.org/officeDocument/2006/relationships/audio" Target="../media/audio2.wav"/><Relationship Id="rId16" Type="http://schemas.openxmlformats.org/officeDocument/2006/relationships/slide" Target="slide17.xml"/><Relationship Id="rId20" Type="http://schemas.openxmlformats.org/officeDocument/2006/relationships/slide" Target="slide58.xml"/><Relationship Id="rId29" Type="http://schemas.openxmlformats.org/officeDocument/2006/relationships/slide" Target="slide3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4.xml"/><Relationship Id="rId11" Type="http://schemas.openxmlformats.org/officeDocument/2006/relationships/slide" Target="slide26.xml"/><Relationship Id="rId24" Type="http://schemas.openxmlformats.org/officeDocument/2006/relationships/slide" Target="slide40.xml"/><Relationship Id="rId32" Type="http://schemas.openxmlformats.org/officeDocument/2006/relationships/slide" Target="slide62.xml"/><Relationship Id="rId5" Type="http://schemas.openxmlformats.org/officeDocument/2006/relationships/slide" Target="slide24.xml"/><Relationship Id="rId15" Type="http://schemas.openxmlformats.org/officeDocument/2006/relationships/slide" Target="slide7.xml"/><Relationship Id="rId23" Type="http://schemas.openxmlformats.org/officeDocument/2006/relationships/slide" Target="slide30.xml"/><Relationship Id="rId28" Type="http://schemas.openxmlformats.org/officeDocument/2006/relationships/slide" Target="slide22.xml"/><Relationship Id="rId10" Type="http://schemas.openxmlformats.org/officeDocument/2006/relationships/slide" Target="slide15.xml"/><Relationship Id="rId19" Type="http://schemas.openxmlformats.org/officeDocument/2006/relationships/slide" Target="slide48.xml"/><Relationship Id="rId31" Type="http://schemas.openxmlformats.org/officeDocument/2006/relationships/slide" Target="slide52.xml"/><Relationship Id="rId4" Type="http://schemas.openxmlformats.org/officeDocument/2006/relationships/slide" Target="slide13.xml"/><Relationship Id="rId9" Type="http://schemas.openxmlformats.org/officeDocument/2006/relationships/slide" Target="slide5.xml"/><Relationship Id="rId14" Type="http://schemas.openxmlformats.org/officeDocument/2006/relationships/slide" Target="slide56.xml"/><Relationship Id="rId22" Type="http://schemas.openxmlformats.org/officeDocument/2006/relationships/slide" Target="slide19.xml"/><Relationship Id="rId27" Type="http://schemas.openxmlformats.org/officeDocument/2006/relationships/slide" Target="slide11.xml"/><Relationship Id="rId30" Type="http://schemas.openxmlformats.org/officeDocument/2006/relationships/slide" Target="slide4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143375" y="214313"/>
            <a:ext cx="5000625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«Боду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ң оюнуң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  <a:endParaRPr lang="ru-RU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85813" y="4714875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ru-RU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Чогаал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делегейинче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аалдаашкын</a:t>
            </a:r>
            <a:endParaRPr lang="ru-RU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53" name="Рисунок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2214563"/>
            <a:ext cx="2500312" cy="250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5" y="428604"/>
            <a:ext cx="4619654" cy="3908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hecker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857250" y="785813"/>
            <a:ext cx="73453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9600" dirty="0" smtClean="0">
                <a:latin typeface="Times New Roman" pitchFamily="18" charset="0"/>
              </a:rPr>
              <a:t> </a:t>
            </a:r>
            <a:r>
              <a:rPr lang="ru-RU" sz="6000" dirty="0" smtClean="0">
                <a:latin typeface="Times New Roman" pitchFamily="18" charset="0"/>
              </a:rPr>
              <a:t> </a:t>
            </a:r>
            <a:endParaRPr lang="ru-RU" sz="6000" dirty="0">
              <a:latin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/>
            </a:r>
            <a:br>
              <a:rPr lang="ru-RU" sz="9600" dirty="0" smtClean="0">
                <a:solidFill>
                  <a:srgbClr val="FF0000"/>
                </a:solidFill>
              </a:rPr>
            </a:br>
            <a:r>
              <a:rPr lang="ru-RU" sz="9600" dirty="0" smtClean="0">
                <a:solidFill>
                  <a:srgbClr val="FF0000"/>
                </a:solidFill>
              </a:rPr>
              <a:t/>
            </a:r>
            <a:br>
              <a:rPr lang="ru-RU" sz="9600" dirty="0" smtClean="0">
                <a:solidFill>
                  <a:srgbClr val="FF0000"/>
                </a:solidFill>
              </a:rPr>
            </a:br>
            <a:r>
              <a:rPr lang="ru-RU" sz="9600" dirty="0" err="1" smtClean="0">
                <a:solidFill>
                  <a:srgbClr val="FF0000"/>
                </a:solidFill>
              </a:rPr>
              <a:t>Ш</a:t>
            </a:r>
            <a:r>
              <a:rPr lang="ru-RU" sz="9600" dirty="0" err="1" smtClean="0">
                <a:solidFill>
                  <a:srgbClr val="FF0000"/>
                </a:solidFill>
                <a:latin typeface="Calibri"/>
              </a:rPr>
              <a:t>үлүк</a:t>
            </a:r>
            <a:r>
              <a:rPr lang="ru-RU" sz="9600" dirty="0" smtClean="0">
                <a:solidFill>
                  <a:srgbClr val="FF0000"/>
                </a:solidFill>
                <a:latin typeface="Calibri"/>
              </a:rPr>
              <a:t> 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Тест50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0" y="0"/>
            <a:ext cx="1841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900"/>
          </a:p>
          <a:p>
            <a:pPr eaLnBrk="0" hangingPunct="0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40768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Тыва </a:t>
            </a:r>
            <a:r>
              <a:rPr lang="ru-RU" sz="3600" dirty="0" err="1" smtClean="0">
                <a:solidFill>
                  <a:srgbClr val="C00000"/>
                </a:solidFill>
              </a:rPr>
              <a:t>литератураның </a:t>
            </a:r>
            <a:r>
              <a:rPr lang="ru-RU" sz="3600" dirty="0" err="1" smtClean="0">
                <a:solidFill>
                  <a:srgbClr val="C00000"/>
                </a:solidFill>
              </a:rPr>
              <a:t>чогаалчыларынга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</a:rPr>
              <a:t>кайы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</a:rPr>
              <a:t>кижи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</a:rPr>
              <a:t>хамаарышпас-тыр</a:t>
            </a:r>
            <a:r>
              <a:rPr lang="ru-RU" sz="3600" dirty="0" smtClean="0">
                <a:solidFill>
                  <a:srgbClr val="C00000"/>
                </a:solidFill>
              </a:rPr>
              <a:t>?</a:t>
            </a:r>
          </a:p>
          <a:p>
            <a:pPr algn="ctr">
              <a:defRPr/>
            </a:pPr>
            <a:r>
              <a:rPr lang="ru-RU" sz="3600" dirty="0" smtClean="0">
                <a:solidFill>
                  <a:srgbClr val="0070C0"/>
                </a:solidFill>
              </a:rPr>
              <a:t>1)С.Тока</a:t>
            </a:r>
          </a:p>
          <a:p>
            <a:pPr algn="ctr">
              <a:defRPr/>
            </a:pPr>
            <a:r>
              <a:rPr lang="ru-RU" sz="3600" dirty="0" smtClean="0">
                <a:solidFill>
                  <a:srgbClr val="0070C0"/>
                </a:solidFill>
              </a:rPr>
              <a:t>        </a:t>
            </a:r>
            <a:r>
              <a:rPr lang="ru-RU" sz="3600" dirty="0" smtClean="0">
                <a:solidFill>
                  <a:srgbClr val="0070C0"/>
                </a:solidFill>
              </a:rPr>
              <a:t>2)</a:t>
            </a:r>
            <a:r>
              <a:rPr lang="ru-RU" sz="3600" dirty="0" err="1" smtClean="0">
                <a:solidFill>
                  <a:srgbClr val="0070C0"/>
                </a:solidFill>
              </a:rPr>
              <a:t>А</a:t>
            </a:r>
            <a:r>
              <a:rPr lang="ru-RU" sz="3600" dirty="0" err="1" smtClean="0">
                <a:solidFill>
                  <a:srgbClr val="0070C0"/>
                </a:solidFill>
              </a:rPr>
              <a:t>.Даржай</a:t>
            </a:r>
            <a:endParaRPr lang="ru-RU" sz="3600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sz="3600" dirty="0" smtClean="0">
                <a:solidFill>
                  <a:srgbClr val="0070C0"/>
                </a:solidFill>
              </a:rPr>
              <a:t>            3)С.</a:t>
            </a:r>
            <a:r>
              <a:rPr lang="ru-RU" sz="3600" dirty="0" err="1" smtClean="0">
                <a:solidFill>
                  <a:srgbClr val="0070C0"/>
                </a:solidFill>
              </a:rPr>
              <a:t>Сүрүң-оол</a:t>
            </a:r>
            <a:endParaRPr lang="ru-RU" sz="3600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sz="3600" dirty="0" smtClean="0">
                <a:solidFill>
                  <a:srgbClr val="0070C0"/>
                </a:solidFill>
              </a:rPr>
              <a:t>        4)В.</a:t>
            </a:r>
            <a:r>
              <a:rPr lang="ru-RU" sz="3600" dirty="0" err="1" smtClean="0">
                <a:solidFill>
                  <a:srgbClr val="0070C0"/>
                </a:solidFill>
              </a:rPr>
              <a:t>Көк-оол</a:t>
            </a:r>
            <a:endParaRPr lang="ru-RU" sz="3600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sz="3600" dirty="0" smtClean="0">
                <a:solidFill>
                  <a:srgbClr val="0070C0"/>
                </a:solidFill>
              </a:rPr>
              <a:t>     </a:t>
            </a:r>
            <a:r>
              <a:rPr lang="ru-RU" sz="3600" dirty="0" smtClean="0">
                <a:solidFill>
                  <a:srgbClr val="0070C0"/>
                </a:solidFill>
              </a:rPr>
              <a:t>         5)</a:t>
            </a:r>
            <a:r>
              <a:rPr lang="ru-RU" sz="3600" dirty="0" err="1" smtClean="0">
                <a:solidFill>
                  <a:srgbClr val="0070C0"/>
                </a:solidFill>
              </a:rPr>
              <a:t>Ш.В.Кара-оол</a:t>
            </a:r>
            <a:endParaRPr lang="ru-RU" sz="3600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sz="3600" dirty="0" smtClean="0">
                <a:solidFill>
                  <a:srgbClr val="0070C0"/>
                </a:solidFill>
              </a:rPr>
              <a:t>      6)</a:t>
            </a:r>
            <a:r>
              <a:rPr lang="ru-RU" sz="3600" dirty="0" err="1" smtClean="0">
                <a:solidFill>
                  <a:srgbClr val="0070C0"/>
                </a:solidFill>
              </a:rPr>
              <a:t>С.Пюрбю</a:t>
            </a:r>
            <a:endParaRPr lang="ru-RU" sz="3600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sz="3600" dirty="0" smtClean="0">
                <a:solidFill>
                  <a:srgbClr val="0070C0"/>
                </a:solidFill>
              </a:rPr>
              <a:t>        7)</a:t>
            </a:r>
            <a:r>
              <a:rPr lang="ru-RU" sz="3600" dirty="0" err="1" smtClean="0">
                <a:solidFill>
                  <a:srgbClr val="0070C0"/>
                </a:solidFill>
              </a:rPr>
              <a:t>В.Эренчин</a:t>
            </a:r>
            <a:endParaRPr lang="ru-RU" sz="36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cover dir="ld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714348" y="785813"/>
            <a:ext cx="800105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8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Ш.В.Кара-оол</a:t>
            </a:r>
            <a:endParaRPr lang="ru-RU" dirty="0"/>
          </a:p>
        </p:txBody>
      </p:sp>
    </p:spTree>
  </p:cSld>
  <p:clrMapOvr>
    <a:masterClrMapping/>
  </p:clrMapOvr>
  <p:transition spd="slow">
    <p:plus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Билиглер,билдингир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сѳстер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endParaRPr lang="ru-RU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207" name="Text Box 799"/>
          <p:cNvSpPr txBox="1">
            <a:spLocks noChangeArrowheads="1"/>
          </p:cNvSpPr>
          <p:nvPr/>
        </p:nvSpPr>
        <p:spPr bwMode="auto">
          <a:xfrm>
            <a:off x="0" y="1190625"/>
            <a:ext cx="8893175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5400" dirty="0"/>
              <a:t>     </a:t>
            </a:r>
            <a:r>
              <a:rPr lang="ru-RU" sz="4400" dirty="0" err="1" smtClean="0">
                <a:solidFill>
                  <a:srgbClr val="FF0000"/>
                </a:solidFill>
              </a:rPr>
              <a:t>Ном-силерни</a:t>
            </a:r>
            <a:r>
              <a:rPr lang="ru-RU" sz="4400" dirty="0" err="1" smtClean="0">
                <a:solidFill>
                  <a:srgbClr val="FF0000"/>
                </a:solidFill>
                <a:latin typeface="Calibri"/>
              </a:rPr>
              <a:t>ң башкыңар болгаш</a:t>
            </a:r>
            <a:r>
              <a:rPr lang="ru-RU" sz="44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4400" dirty="0" err="1" smtClean="0">
                <a:solidFill>
                  <a:srgbClr val="FF0000"/>
                </a:solidFill>
                <a:latin typeface="Calibri"/>
              </a:rPr>
              <a:t>сүмелекчиңер.</a:t>
            </a:r>
            <a:endParaRPr lang="ru-RU" sz="440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ru-RU" sz="4400" dirty="0" err="1" smtClean="0">
                <a:latin typeface="Calibri"/>
              </a:rPr>
              <a:t>Кымның сѳстери-дир?</a:t>
            </a:r>
            <a:endParaRPr lang="ru-RU" sz="4400" dirty="0" smtClean="0"/>
          </a:p>
          <a:p>
            <a:pPr>
              <a:defRPr/>
            </a:pPr>
            <a:endParaRPr lang="ru-RU" sz="1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ru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857224" y="785813"/>
            <a:ext cx="72866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С.Маршак </a:t>
            </a:r>
            <a:endParaRPr lang="ru-RU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Билиглер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</a:p>
        </p:txBody>
      </p:sp>
      <p:sp>
        <p:nvSpPr>
          <p:cNvPr id="16387" name="Прямоугольник 4"/>
          <p:cNvSpPr>
            <a:spLocks noChangeArrowheads="1"/>
          </p:cNvSpPr>
          <p:nvPr/>
        </p:nvSpPr>
        <p:spPr bwMode="auto">
          <a:xfrm>
            <a:off x="142875" y="1357313"/>
            <a:ext cx="878681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/>
              <a:t>     </a:t>
            </a:r>
            <a:r>
              <a:rPr lang="ru-RU" sz="4400" dirty="0" err="1" smtClean="0">
                <a:latin typeface="Calibri"/>
              </a:rPr>
              <a:t>Үлегер домак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деп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чүл?</a:t>
            </a:r>
            <a:endParaRPr lang="ru-RU" sz="4400" dirty="0" smtClean="0">
              <a:latin typeface="Calibri"/>
            </a:endParaRPr>
          </a:p>
          <a:p>
            <a:pPr>
              <a:defRPr/>
            </a:pPr>
            <a:endParaRPr lang="ru-RU" sz="4400" dirty="0" smtClean="0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214414" y="836613"/>
            <a:ext cx="735332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7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Үлегер домак</a:t>
            </a:r>
            <a:r>
              <a:rPr lang="ru-RU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7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дээрге</a:t>
            </a:r>
            <a:r>
              <a:rPr lang="ru-RU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7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сургаал</a:t>
            </a:r>
            <a:r>
              <a:rPr lang="ru-RU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7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уткалыг</a:t>
            </a:r>
            <a:r>
              <a:rPr lang="ru-RU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7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домак</a:t>
            </a:r>
            <a:r>
              <a:rPr lang="ru-RU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7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болур</a:t>
            </a:r>
            <a:endParaRPr lang="ru-RU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Билиглер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</a:t>
            </a:r>
            <a:endParaRPr lang="ru-RU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428596" y="1071547"/>
            <a:ext cx="8072437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800" dirty="0" smtClean="0">
                <a:solidFill>
                  <a:srgbClr val="FF0000"/>
                </a:solidFill>
              </a:rPr>
              <a:t>Тыва дылда каш </a:t>
            </a:r>
            <a:r>
              <a:rPr lang="ru-RU" sz="8800" dirty="0" err="1" smtClean="0">
                <a:solidFill>
                  <a:srgbClr val="FF0000"/>
                </a:solidFill>
              </a:rPr>
              <a:t>тускай</a:t>
            </a:r>
            <a:r>
              <a:rPr lang="ru-RU" sz="8800" dirty="0" smtClean="0">
                <a:solidFill>
                  <a:srgbClr val="FF0000"/>
                </a:solidFill>
              </a:rPr>
              <a:t> </a:t>
            </a:r>
            <a:r>
              <a:rPr lang="ru-RU" sz="8800" dirty="0" err="1" smtClean="0">
                <a:solidFill>
                  <a:srgbClr val="FF0000"/>
                </a:solidFill>
              </a:rPr>
              <a:t>чугаа</a:t>
            </a:r>
            <a:r>
              <a:rPr lang="ru-RU" sz="8800" dirty="0" smtClean="0">
                <a:solidFill>
                  <a:srgbClr val="FF0000"/>
                </a:solidFill>
              </a:rPr>
              <a:t> </a:t>
            </a:r>
            <a:r>
              <a:rPr lang="ru-RU" sz="8800" dirty="0" err="1" smtClean="0">
                <a:solidFill>
                  <a:srgbClr val="FF0000"/>
                </a:solidFill>
              </a:rPr>
              <a:t>кезээ</a:t>
            </a:r>
            <a:r>
              <a:rPr lang="ru-RU" sz="8800" dirty="0" smtClean="0">
                <a:solidFill>
                  <a:srgbClr val="FF0000"/>
                </a:solidFill>
              </a:rPr>
              <a:t> </a:t>
            </a:r>
            <a:r>
              <a:rPr lang="ru-RU" sz="8800" dirty="0" err="1" smtClean="0">
                <a:solidFill>
                  <a:srgbClr val="FF0000"/>
                </a:solidFill>
              </a:rPr>
              <a:t>барыл</a:t>
            </a:r>
            <a:r>
              <a:rPr lang="ru-RU" sz="8800" dirty="0" smtClean="0">
                <a:solidFill>
                  <a:srgbClr val="FF0000"/>
                </a:solidFill>
              </a:rPr>
              <a:t>?</a:t>
            </a:r>
          </a:p>
          <a:p>
            <a:pPr algn="ctr">
              <a:defRPr/>
            </a:pPr>
            <a:endParaRPr lang="ru-RU" sz="4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orient="vert" dir="in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928688" y="785813"/>
            <a:ext cx="72739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Билиглер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14313" y="1009650"/>
            <a:ext cx="882173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9600" dirty="0" err="1" smtClean="0">
                <a:solidFill>
                  <a:srgbClr val="FF0000"/>
                </a:solidFill>
              </a:rPr>
              <a:t>Де</a:t>
            </a:r>
            <a:r>
              <a:rPr lang="ru-RU" sz="9600" dirty="0" err="1" smtClean="0">
                <a:solidFill>
                  <a:srgbClr val="FF0000"/>
                </a:solidFill>
                <a:latin typeface="Calibri"/>
              </a:rPr>
              <a:t>ңнелге деп</a:t>
            </a:r>
            <a:r>
              <a:rPr lang="ru-RU" sz="96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9600" dirty="0" err="1" smtClean="0">
                <a:solidFill>
                  <a:srgbClr val="FF0000"/>
                </a:solidFill>
                <a:latin typeface="Calibri"/>
              </a:rPr>
              <a:t>чүл?</a:t>
            </a:r>
            <a:endParaRPr lang="ru-RU" sz="9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0" name="Group 612"/>
          <p:cNvGraphicFramePr>
            <a:graphicFrameLocks noGrp="1"/>
          </p:cNvGraphicFramePr>
          <p:nvPr/>
        </p:nvGraphicFramePr>
        <p:xfrm>
          <a:off x="0" y="-24"/>
          <a:ext cx="9144000" cy="7378922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2286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Тест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Билиглер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билдингир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с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/>
                        </a:rPr>
                        <a:t>өстер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</a:p>
                  </a:txBody>
                  <a:tcPr vert="vert270"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Тоолдар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</a:p>
                  </a:txBody>
                  <a:tcPr vert="vert270"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Улустун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аас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чогаалы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urier New" pitchFamily="49" charset="0"/>
                      </a:endParaRPr>
                    </a:p>
                  </a:txBody>
                  <a:tcPr vert="vert270"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Шагаага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хамаарыштыр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  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urier New" pitchFamily="49" charset="0"/>
                      </a:endParaRPr>
                    </a:p>
                  </a:txBody>
                  <a:tcPr vert="vert270"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Маадырлар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 </a:t>
                      </a:r>
                    </a:p>
                  </a:txBody>
                  <a:tcPr vert="vert270"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3" action="ppaction://hlinksldjump"/>
                        </a:rPr>
                        <a:t>10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4" action="ppaction://hlinksldjump"/>
                        </a:rPr>
                        <a:t>10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5" action="ppaction://hlinksldjump"/>
                        </a:rPr>
                        <a:t>10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6" action="ppaction://hlinksldjump"/>
                        </a:rPr>
                        <a:t>10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7" action="ppaction://hlinksldjump"/>
                        </a:rPr>
                        <a:t>10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8" action="ppaction://hlinksldjump"/>
                        </a:rPr>
                        <a:t>10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9744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9" action="ppaction://hlinksldjump"/>
                        </a:rPr>
                        <a:t>20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10" action="ppaction://hlinksldjump"/>
                        </a:rPr>
                        <a:t>20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11" action="ppaction://hlinksldjump"/>
                        </a:rPr>
                        <a:t>20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12" action="ppaction://hlinksldjump"/>
                        </a:rPr>
                        <a:t>20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13" action="ppaction://hlinksldjump"/>
                        </a:rPr>
                        <a:t>20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14" action="ppaction://hlinksldjump"/>
                        </a:rPr>
                        <a:t>20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1098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15" action="ppaction://hlinksldjump"/>
                        </a:rPr>
                        <a:t>30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16" action="ppaction://hlinksldjump"/>
                        </a:rPr>
                        <a:t>30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17" action="ppaction://hlinksldjump"/>
                        </a:rPr>
                        <a:t>30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18" action="ppaction://hlinksldjump"/>
                        </a:rPr>
                        <a:t>30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19" action="ppaction://hlinksldjump"/>
                        </a:rPr>
                        <a:t>30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20" action="ppaction://hlinksldjump"/>
                        </a:rPr>
                        <a:t>30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1098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21" action="ppaction://hlinksldjump"/>
                        </a:rPr>
                        <a:t>40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22" action="ppaction://hlinksldjump"/>
                        </a:rPr>
                        <a:t>40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23" action="ppaction://hlinksldjump"/>
                        </a:rPr>
                        <a:t>40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24" action="ppaction://hlinksldjump"/>
                        </a:rPr>
                        <a:t>40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25" action="ppaction://hlinksldjump"/>
                        </a:rPr>
                        <a:t>40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26" action="ppaction://hlinksldjump"/>
                        </a:rPr>
                        <a:t>40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1098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27" action="ppaction://hlinksldjump"/>
                        </a:rPr>
                        <a:t>50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28" action="ppaction://hlinksldjump"/>
                        </a:rPr>
                        <a:t>50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29" action="ppaction://hlinksldjump"/>
                        </a:rPr>
                        <a:t>50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30" action="ppaction://hlinksldjump"/>
                        </a:rPr>
                        <a:t>50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31" action="ppaction://hlinksldjump"/>
                        </a:rPr>
                        <a:t>50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orte" pitchFamily="66" charset="0"/>
                          <a:hlinkClick r:id="rId32" action="ppaction://hlinksldjump"/>
                        </a:rPr>
                        <a:t>50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trips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err="1" smtClean="0">
                <a:solidFill>
                  <a:srgbClr val="FF0000"/>
                </a:solidFill>
              </a:rPr>
              <a:t>Де</a:t>
            </a:r>
            <a:r>
              <a:rPr lang="ru-RU" sz="6000" dirty="0" err="1" smtClean="0">
                <a:solidFill>
                  <a:srgbClr val="FF0000"/>
                </a:solidFill>
                <a:latin typeface="Calibri"/>
              </a:rPr>
              <a:t>ңнелге дээрге</a:t>
            </a:r>
            <a:r>
              <a:rPr lang="ru-RU" sz="60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  <a:latin typeface="Calibri"/>
              </a:rPr>
              <a:t>дег,ышкаш</a:t>
            </a:r>
            <a:r>
              <a:rPr lang="ru-RU" sz="60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  <a:latin typeface="Calibri"/>
              </a:rPr>
              <a:t>деп</a:t>
            </a:r>
            <a:r>
              <a:rPr lang="ru-RU" sz="60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  <a:latin typeface="Calibri"/>
              </a:rPr>
              <a:t>эдеринчилерниң дузазы-биле</a:t>
            </a:r>
            <a:r>
              <a:rPr lang="ru-RU" sz="6000" dirty="0" smtClean="0">
                <a:solidFill>
                  <a:srgbClr val="FF0000"/>
                </a:solidFill>
                <a:latin typeface="Calibri"/>
              </a:rPr>
              <a:t>  </a:t>
            </a:r>
            <a:r>
              <a:rPr lang="ru-RU" sz="6000" dirty="0" err="1" smtClean="0">
                <a:solidFill>
                  <a:srgbClr val="FF0000"/>
                </a:solidFill>
                <a:latin typeface="Calibri"/>
              </a:rPr>
              <a:t>тургустунар</a:t>
            </a:r>
            <a:r>
              <a:rPr lang="ru-RU" sz="6000" dirty="0" smtClean="0">
                <a:solidFill>
                  <a:srgbClr val="FF0000"/>
                </a:solidFill>
                <a:latin typeface="Calibri"/>
              </a:rPr>
              <a:t>, </a:t>
            </a:r>
            <a:r>
              <a:rPr lang="ru-RU" sz="6000" dirty="0" err="1" smtClean="0">
                <a:solidFill>
                  <a:srgbClr val="FF0000"/>
                </a:solidFill>
                <a:latin typeface="Calibri"/>
              </a:rPr>
              <a:t>кандыг-бир</a:t>
            </a:r>
            <a:r>
              <a:rPr lang="ru-RU" sz="60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  <a:latin typeface="Calibri"/>
              </a:rPr>
              <a:t>чүвелерниң демдээн</a:t>
            </a:r>
            <a:r>
              <a:rPr lang="ru-RU" sz="6000" dirty="0" smtClean="0">
                <a:solidFill>
                  <a:srgbClr val="FF0000"/>
                </a:solidFill>
                <a:latin typeface="Calibri"/>
              </a:rPr>
              <a:t>   </a:t>
            </a:r>
            <a:r>
              <a:rPr lang="ru-RU" sz="6000" dirty="0" err="1" smtClean="0">
                <a:solidFill>
                  <a:srgbClr val="FF0000"/>
                </a:solidFill>
                <a:latin typeface="Calibri"/>
              </a:rPr>
              <a:t>ѳске чүвелерге деңнээни болур</a:t>
            </a:r>
            <a:r>
              <a:rPr lang="ru-RU" sz="6000" dirty="0" smtClean="0">
                <a:solidFill>
                  <a:srgbClr val="FF0000"/>
                </a:solidFill>
                <a:latin typeface="Calibri"/>
              </a:rPr>
              <a:t> 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714348" y="1000124"/>
            <a:ext cx="801123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 err="1" smtClean="0"/>
              <a:t>Де</a:t>
            </a:r>
            <a:r>
              <a:rPr lang="ru-RU" sz="4800" b="1" dirty="0" err="1" smtClean="0">
                <a:latin typeface="Calibri"/>
              </a:rPr>
              <a:t>ңнелге дээрге</a:t>
            </a:r>
            <a:r>
              <a:rPr lang="ru-RU" sz="4800" b="1" dirty="0" smtClean="0">
                <a:latin typeface="Calibri"/>
              </a:rPr>
              <a:t> </a:t>
            </a:r>
            <a:r>
              <a:rPr lang="ru-RU" sz="4800" b="1" dirty="0" err="1" smtClean="0">
                <a:latin typeface="Calibri"/>
              </a:rPr>
              <a:t>кандыг-бир</a:t>
            </a:r>
            <a:r>
              <a:rPr lang="ru-RU" sz="4800" b="1" dirty="0" smtClean="0">
                <a:latin typeface="Calibri"/>
              </a:rPr>
              <a:t> </a:t>
            </a:r>
            <a:r>
              <a:rPr lang="ru-RU" sz="4800" b="1" dirty="0" err="1" smtClean="0">
                <a:latin typeface="Calibri"/>
              </a:rPr>
              <a:t>чүвени </a:t>
            </a:r>
            <a:r>
              <a:rPr lang="ru-RU" sz="4800" b="1" dirty="0" smtClean="0">
                <a:latin typeface="Calibri"/>
              </a:rPr>
              <a:t>азы </a:t>
            </a:r>
            <a:r>
              <a:rPr lang="ru-RU" sz="4800" b="1" dirty="0" err="1" smtClean="0">
                <a:latin typeface="Calibri"/>
              </a:rPr>
              <a:t>болуушкунну</a:t>
            </a:r>
            <a:r>
              <a:rPr lang="ru-RU" sz="4800" b="1" dirty="0" smtClean="0">
                <a:latin typeface="Calibri"/>
              </a:rPr>
              <a:t> </a:t>
            </a:r>
            <a:r>
              <a:rPr lang="ru-RU" sz="4800" b="1" dirty="0" err="1" smtClean="0">
                <a:latin typeface="Calibri"/>
              </a:rPr>
              <a:t>ѳске бир</a:t>
            </a:r>
            <a:r>
              <a:rPr lang="ru-RU" sz="4800" b="1" dirty="0" smtClean="0">
                <a:latin typeface="Calibri"/>
              </a:rPr>
              <a:t> </a:t>
            </a:r>
            <a:r>
              <a:rPr lang="ru-RU" sz="4800" b="1" dirty="0" err="1" smtClean="0">
                <a:latin typeface="Calibri"/>
              </a:rPr>
              <a:t>чүвеге азы</a:t>
            </a:r>
            <a:r>
              <a:rPr lang="ru-RU" sz="4800" b="1" dirty="0" smtClean="0">
                <a:latin typeface="Calibri"/>
              </a:rPr>
              <a:t> </a:t>
            </a:r>
            <a:r>
              <a:rPr lang="ru-RU" sz="4800" b="1" dirty="0" err="1" smtClean="0">
                <a:latin typeface="Calibri"/>
              </a:rPr>
              <a:t>болуушкунга</a:t>
            </a:r>
            <a:r>
              <a:rPr lang="ru-RU" sz="4800" b="1" dirty="0" smtClean="0">
                <a:latin typeface="Calibri"/>
              </a:rPr>
              <a:t> </a:t>
            </a:r>
            <a:r>
              <a:rPr lang="ru-RU" sz="4800" b="1" dirty="0" err="1" smtClean="0">
                <a:latin typeface="Calibri"/>
              </a:rPr>
              <a:t>дөмейлээрин ынча</a:t>
            </a:r>
            <a:r>
              <a:rPr lang="ru-RU" sz="4800" b="1" dirty="0" smtClean="0">
                <a:latin typeface="Calibri"/>
              </a:rPr>
              <a:t> </a:t>
            </a:r>
            <a:r>
              <a:rPr lang="ru-RU" sz="4800" b="1" dirty="0" err="1" smtClean="0">
                <a:latin typeface="Calibri"/>
              </a:rPr>
              <a:t>дээр</a:t>
            </a:r>
            <a:r>
              <a:rPr lang="ru-RU" sz="4800" b="1" dirty="0" smtClean="0">
                <a:latin typeface="Calibri"/>
              </a:rPr>
              <a:t>.</a:t>
            </a:r>
            <a:endParaRPr lang="ru-RU" sz="4800" b="1" dirty="0"/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Билиглер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</a:t>
            </a:r>
          </a:p>
        </p:txBody>
      </p:sp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>
            <a:off x="285750" y="1285875"/>
            <a:ext cx="84296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/>
              <a:t>      </a:t>
            </a:r>
            <a:r>
              <a:rPr lang="ru-RU" sz="9600" dirty="0" smtClean="0">
                <a:solidFill>
                  <a:srgbClr val="FF0000"/>
                </a:solidFill>
              </a:rPr>
              <a:t>Э</a:t>
            </a:r>
            <a:r>
              <a:rPr lang="ru-RU" sz="9600" dirty="0" smtClean="0">
                <a:solidFill>
                  <a:srgbClr val="FF0000"/>
                </a:solidFill>
              </a:rPr>
              <a:t>питет </a:t>
            </a:r>
            <a:r>
              <a:rPr lang="ru-RU" sz="9600" dirty="0" err="1" smtClean="0">
                <a:solidFill>
                  <a:srgbClr val="FF0000"/>
                </a:solidFill>
              </a:rPr>
              <a:t>деп</a:t>
            </a:r>
            <a:r>
              <a:rPr lang="ru-RU" sz="9600" dirty="0" smtClean="0">
                <a:solidFill>
                  <a:srgbClr val="FF0000"/>
                </a:solidFill>
              </a:rPr>
              <a:t> </a:t>
            </a:r>
            <a:r>
              <a:rPr lang="ru-RU" sz="9600" dirty="0" err="1" smtClean="0">
                <a:solidFill>
                  <a:srgbClr val="FF0000"/>
                </a:solidFill>
              </a:rPr>
              <a:t>ч</a:t>
            </a:r>
            <a:r>
              <a:rPr lang="ru-RU" sz="9600" dirty="0" err="1" smtClean="0">
                <a:solidFill>
                  <a:srgbClr val="FF0000"/>
                </a:solidFill>
                <a:latin typeface="Calibri"/>
              </a:rPr>
              <a:t>үл</a:t>
            </a:r>
            <a:r>
              <a:rPr lang="ru-RU" sz="9600" dirty="0" smtClean="0">
                <a:solidFill>
                  <a:srgbClr val="FF0000"/>
                </a:solidFill>
                <a:latin typeface="Calibri"/>
              </a:rPr>
              <a:t>?</a:t>
            </a:r>
            <a:endParaRPr lang="ru-RU" sz="9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-107950" y="692697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Эпитет</a:t>
            </a:r>
            <a:r>
              <a:rPr lang="ru-RU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5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дээрге</a:t>
            </a:r>
            <a:r>
              <a:rPr lang="ru-RU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5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кандыг-бир</a:t>
            </a:r>
            <a:r>
              <a:rPr lang="ru-RU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5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</a:t>
            </a:r>
            <a:r>
              <a:rPr lang="ru-RU" sz="5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үвениң </a:t>
            </a:r>
            <a:r>
              <a:rPr lang="ru-RU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азы </a:t>
            </a:r>
            <a:r>
              <a:rPr lang="ru-RU" sz="5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болуушкуннуң онзагай</a:t>
            </a:r>
            <a:r>
              <a:rPr lang="ru-RU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lang="ru-RU" sz="5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шынарын</a:t>
            </a:r>
            <a:r>
              <a:rPr lang="ru-RU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lang="ru-RU" sz="5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тайылбырлаарынга</a:t>
            </a:r>
            <a:r>
              <a:rPr lang="ru-RU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lang="ru-RU" sz="5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болгаш</a:t>
            </a:r>
            <a:r>
              <a:rPr lang="ru-RU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lang="ru-RU" sz="5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тодарадырынга</a:t>
            </a:r>
            <a:r>
              <a:rPr lang="ru-RU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уран  </a:t>
            </a:r>
            <a:r>
              <a:rPr lang="ru-RU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ажыглаан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lang="ru-RU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сөс </a:t>
            </a:r>
            <a:r>
              <a:rPr lang="ru-RU" sz="5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болур</a:t>
            </a:r>
            <a:r>
              <a:rPr lang="ru-RU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.</a:t>
            </a:r>
            <a:r>
              <a:rPr lang="ru-RU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ru-RU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55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0400" y="6264275"/>
            <a:ext cx="900113" cy="620713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Тоолдар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357188" y="1643063"/>
            <a:ext cx="850106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4800" dirty="0" smtClean="0"/>
              <a:t> </a:t>
            </a:r>
            <a:r>
              <a:rPr lang="ru-RU" sz="4000" dirty="0" err="1" smtClean="0"/>
              <a:t>Алдын</a:t>
            </a:r>
            <a:r>
              <a:rPr lang="ru-RU" sz="4000" dirty="0" smtClean="0"/>
              <a:t> </a:t>
            </a:r>
            <a:r>
              <a:rPr lang="ru-RU" sz="4000" dirty="0" err="1" smtClean="0"/>
              <a:t>да</a:t>
            </a:r>
            <a:r>
              <a:rPr lang="ru-RU" sz="4000" dirty="0" err="1" smtClean="0">
                <a:latin typeface="Calibri"/>
              </a:rPr>
              <a:t>ңгыназының чуруун</a:t>
            </a:r>
            <a:r>
              <a:rPr lang="ru-RU" sz="4000" dirty="0" smtClean="0">
                <a:latin typeface="Calibri"/>
              </a:rPr>
              <a:t> хатка </a:t>
            </a:r>
            <a:r>
              <a:rPr lang="ru-RU" sz="4000" dirty="0" err="1" smtClean="0">
                <a:latin typeface="Calibri"/>
              </a:rPr>
              <a:t>алзыпкаш,караты-Хаанга</a:t>
            </a:r>
            <a:r>
              <a:rPr lang="ru-RU" sz="4000" dirty="0" smtClean="0">
                <a:latin typeface="Calibri"/>
              </a:rPr>
              <a:t> </a:t>
            </a:r>
            <a:r>
              <a:rPr lang="ru-RU" sz="4000" dirty="0" err="1" smtClean="0">
                <a:latin typeface="Calibri"/>
              </a:rPr>
              <a:t>даңгыназыын хунааттырып</a:t>
            </a:r>
            <a:r>
              <a:rPr lang="ru-RU" sz="4000" dirty="0" smtClean="0">
                <a:latin typeface="Calibri"/>
              </a:rPr>
              <a:t> </a:t>
            </a:r>
            <a:r>
              <a:rPr lang="ru-RU" sz="4000" dirty="0" err="1" smtClean="0">
                <a:latin typeface="Calibri"/>
              </a:rPr>
              <a:t>алыр.</a:t>
            </a:r>
            <a:r>
              <a:rPr lang="ru-RU" sz="7200" dirty="0" err="1" smtClean="0">
                <a:solidFill>
                  <a:srgbClr val="FF0000"/>
                </a:solidFill>
                <a:latin typeface="Calibri"/>
              </a:rPr>
              <a:t>Кайы</a:t>
            </a:r>
            <a:r>
              <a:rPr lang="ru-RU" sz="40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8000" dirty="0" err="1" smtClean="0">
                <a:solidFill>
                  <a:srgbClr val="FF0000"/>
                </a:solidFill>
                <a:latin typeface="Calibri"/>
              </a:rPr>
              <a:t>тоолдуң маадыры-дыр</a:t>
            </a:r>
            <a:r>
              <a:rPr lang="ru-RU" sz="8000" dirty="0" smtClean="0">
                <a:solidFill>
                  <a:srgbClr val="FF0000"/>
                </a:solidFill>
                <a:latin typeface="Calibri"/>
              </a:rPr>
              <a:t>?</a:t>
            </a:r>
            <a:endParaRPr lang="ru-RU" sz="8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467544" y="692696"/>
            <a:ext cx="813690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9600" b="1" dirty="0" err="1" smtClean="0">
                <a:solidFill>
                  <a:srgbClr val="FF0000"/>
                </a:solidFill>
              </a:rPr>
              <a:t>Балыкчы</a:t>
            </a:r>
            <a:r>
              <a:rPr lang="ru-RU" sz="9600" b="1" dirty="0" smtClean="0">
                <a:solidFill>
                  <a:srgbClr val="FF0000"/>
                </a:solidFill>
              </a:rPr>
              <a:t> </a:t>
            </a:r>
            <a:r>
              <a:rPr lang="ru-RU" sz="9600" b="1" dirty="0" err="1" smtClean="0">
                <a:solidFill>
                  <a:srgbClr val="FF0000"/>
                </a:solidFill>
              </a:rPr>
              <a:t>Багай-оол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Тоолдар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</a:p>
        </p:txBody>
      </p:sp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357188" y="1196752"/>
            <a:ext cx="8429625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400" dirty="0" err="1" smtClean="0"/>
              <a:t>Б</a:t>
            </a:r>
            <a:r>
              <a:rPr lang="ru-RU" sz="4400" dirty="0" err="1" smtClean="0">
                <a:latin typeface="Calibri"/>
              </a:rPr>
              <a:t>үгү аң-мең,мал-маган боттарын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ончалажып-санажып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келирге,чыышта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чаңгыс адыг</a:t>
            </a:r>
            <a:r>
              <a:rPr lang="ru-RU" sz="4400" dirty="0" smtClean="0">
                <a:latin typeface="Calibri"/>
              </a:rPr>
              <a:t> ирей </a:t>
            </a:r>
            <a:r>
              <a:rPr lang="ru-RU" sz="4400" dirty="0" err="1" smtClean="0">
                <a:latin typeface="Calibri"/>
              </a:rPr>
              <a:t>келбээн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болган.Ол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кончуг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томаанныг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ирей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маргылдааны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үзүп шыдаар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боор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дээш,ам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ынаар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сөктүп каап-тырлар</a:t>
            </a:r>
            <a:r>
              <a:rPr lang="ru-RU" sz="4400" dirty="0" smtClean="0">
                <a:latin typeface="Calibri"/>
              </a:rPr>
              <a:t>.</a:t>
            </a:r>
            <a:r>
              <a:rPr lang="ru-RU" sz="4400" dirty="0" smtClean="0"/>
              <a:t> </a:t>
            </a:r>
            <a:r>
              <a:rPr lang="ru-RU" sz="4400" dirty="0" err="1" smtClean="0">
                <a:solidFill>
                  <a:srgbClr val="FF0000"/>
                </a:solidFill>
              </a:rPr>
              <a:t>Кайы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dirty="0" err="1" smtClean="0">
                <a:solidFill>
                  <a:srgbClr val="FF0000"/>
                </a:solidFill>
              </a:rPr>
              <a:t>тоолду</a:t>
            </a:r>
            <a:r>
              <a:rPr lang="ru-RU" sz="4400" dirty="0" err="1" smtClean="0">
                <a:solidFill>
                  <a:srgbClr val="FF0000"/>
                </a:solidFill>
                <a:latin typeface="Calibri"/>
              </a:rPr>
              <a:t>ң маадырлары-дыр</a:t>
            </a:r>
            <a:r>
              <a:rPr lang="ru-RU" sz="4400" dirty="0" smtClean="0">
                <a:solidFill>
                  <a:srgbClr val="FF0000"/>
                </a:solidFill>
                <a:latin typeface="Calibri"/>
              </a:rPr>
              <a:t>?</a:t>
            </a:r>
            <a:endParaRPr lang="ru-RU" sz="4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9" y="548680"/>
            <a:ext cx="79621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err="1" smtClean="0">
                <a:solidFill>
                  <a:srgbClr val="FF0000"/>
                </a:solidFill>
              </a:rPr>
              <a:t>К-Э.Кудажы</a:t>
            </a:r>
            <a:r>
              <a:rPr lang="ru-RU" sz="9600" b="1" dirty="0" smtClean="0">
                <a:solidFill>
                  <a:srgbClr val="FF0000"/>
                </a:solidFill>
              </a:rPr>
              <a:t> «</a:t>
            </a:r>
            <a:r>
              <a:rPr lang="ru-RU" sz="9600" b="1" dirty="0" err="1" smtClean="0">
                <a:solidFill>
                  <a:srgbClr val="FF0000"/>
                </a:solidFill>
              </a:rPr>
              <a:t>Маргылдаа</a:t>
            </a:r>
            <a:r>
              <a:rPr lang="ru-RU" sz="9600" b="1" dirty="0" smtClean="0">
                <a:solidFill>
                  <a:srgbClr val="FF0000"/>
                </a:solidFill>
              </a:rPr>
              <a:t> »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Тоолдар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357188" y="1124744"/>
            <a:ext cx="8429625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400" dirty="0" err="1" smtClean="0"/>
              <a:t>Далай</a:t>
            </a:r>
            <a:r>
              <a:rPr lang="ru-RU" sz="4400" dirty="0" smtClean="0"/>
              <a:t> </a:t>
            </a:r>
            <a:r>
              <a:rPr lang="ru-RU" sz="4400" dirty="0" err="1" smtClean="0"/>
              <a:t>сугну</a:t>
            </a:r>
            <a:r>
              <a:rPr lang="ru-RU" sz="4400" dirty="0" smtClean="0"/>
              <a:t> </a:t>
            </a:r>
            <a:r>
              <a:rPr lang="ru-RU" sz="4400" dirty="0" err="1" smtClean="0"/>
              <a:t>ча</a:t>
            </a:r>
            <a:r>
              <a:rPr lang="ru-RU" sz="4400" dirty="0" err="1" smtClean="0">
                <a:latin typeface="Calibri"/>
              </a:rPr>
              <a:t>ңгыс </a:t>
            </a:r>
            <a:r>
              <a:rPr lang="ru-RU" sz="4400" dirty="0" smtClean="0">
                <a:latin typeface="Calibri"/>
              </a:rPr>
              <a:t>так </a:t>
            </a:r>
            <a:r>
              <a:rPr lang="ru-RU" sz="4400" dirty="0" err="1" smtClean="0">
                <a:latin typeface="Calibri"/>
              </a:rPr>
              <a:t>кылыр,кудук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сугну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чаңгыс </a:t>
            </a:r>
            <a:r>
              <a:rPr lang="ru-RU" sz="4400" dirty="0" smtClean="0">
                <a:latin typeface="Calibri"/>
              </a:rPr>
              <a:t>ток </a:t>
            </a:r>
            <a:r>
              <a:rPr lang="ru-RU" sz="4400" dirty="0" err="1" smtClean="0">
                <a:latin typeface="Calibri"/>
              </a:rPr>
              <a:t>кылыр-чүве тургузар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ийик</a:t>
            </a:r>
            <a:r>
              <a:rPr lang="ru-RU" sz="4400" dirty="0" smtClean="0">
                <a:latin typeface="Calibri"/>
              </a:rPr>
              <a:t> сен </a:t>
            </a:r>
            <a:r>
              <a:rPr lang="ru-RU" sz="4400" dirty="0" err="1" smtClean="0">
                <a:latin typeface="Calibri"/>
              </a:rPr>
              <a:t>бе</a:t>
            </a:r>
            <a:r>
              <a:rPr lang="ru-RU" sz="4400" dirty="0" smtClean="0">
                <a:latin typeface="Calibri"/>
              </a:rPr>
              <a:t>?!Орта </a:t>
            </a:r>
            <a:r>
              <a:rPr lang="ru-RU" sz="4400" dirty="0" err="1" smtClean="0">
                <a:latin typeface="Calibri"/>
              </a:rPr>
              <a:t>кижи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чиир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эът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чок-тур.Борта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эңмежок эътти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бодуң дооза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маңгыстап-тыр сен!Улуг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парның бажы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чыдыр,ортун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парның ооргазы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чыдыр-диген</a:t>
            </a:r>
            <a:r>
              <a:rPr lang="ru-RU" sz="4400" dirty="0" smtClean="0">
                <a:latin typeface="Calibri"/>
              </a:rPr>
              <a:t>.  </a:t>
            </a:r>
            <a:endParaRPr lang="ru-RU" sz="4400" dirty="0" smtClean="0"/>
          </a:p>
        </p:txBody>
      </p:sp>
    </p:spTree>
  </p:cSld>
  <p:clrMapOvr>
    <a:masterClrMapping/>
  </p:clrMapOvr>
  <p:transition spd="slow">
    <p:newsflash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714488"/>
            <a:ext cx="76438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err="1" smtClean="0">
                <a:solidFill>
                  <a:srgbClr val="FF0000"/>
                </a:solidFill>
              </a:rPr>
              <a:t>Ашак</a:t>
            </a:r>
            <a:r>
              <a:rPr lang="ru-RU" sz="9600" b="1" dirty="0" smtClean="0">
                <a:solidFill>
                  <a:srgbClr val="FF0000"/>
                </a:solidFill>
              </a:rPr>
              <a:t> </a:t>
            </a:r>
            <a:r>
              <a:rPr lang="ru-RU" sz="9600" b="1" dirty="0" err="1" smtClean="0">
                <a:solidFill>
                  <a:srgbClr val="FF0000"/>
                </a:solidFill>
              </a:rPr>
              <a:t>болгаш</a:t>
            </a:r>
            <a:r>
              <a:rPr lang="ru-RU" sz="9600" b="1" dirty="0" smtClean="0">
                <a:solidFill>
                  <a:srgbClr val="FF0000"/>
                </a:solidFill>
              </a:rPr>
              <a:t> </a:t>
            </a:r>
            <a:r>
              <a:rPr lang="ru-RU" sz="9600" b="1" dirty="0" err="1" smtClean="0">
                <a:solidFill>
                  <a:srgbClr val="FF0000"/>
                </a:solidFill>
              </a:rPr>
              <a:t>парлар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Тест 10</a:t>
            </a:r>
            <a:r>
              <a:rPr lang="ru-RU" dirty="0" smtClean="0"/>
              <a:t> </a:t>
            </a:r>
          </a:p>
        </p:txBody>
      </p:sp>
      <p:sp>
        <p:nvSpPr>
          <p:cNvPr id="4099" name="Прямоугольник 3"/>
          <p:cNvSpPr>
            <a:spLocks noChangeArrowheads="1"/>
          </p:cNvSpPr>
          <p:nvPr/>
        </p:nvSpPr>
        <p:spPr bwMode="auto">
          <a:xfrm>
            <a:off x="285750" y="1285875"/>
            <a:ext cx="814387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err="1" smtClean="0"/>
              <a:t>К</a:t>
            </a:r>
            <a:r>
              <a:rPr lang="ru-RU" sz="3600" dirty="0" err="1" smtClean="0">
                <a:latin typeface="Calibri"/>
              </a:rPr>
              <a:t>үзел-соруу хостуг-шөлээн,</a:t>
            </a:r>
            <a:endParaRPr lang="ru-RU" sz="3600" dirty="0" smtClean="0">
              <a:latin typeface="Calibri"/>
            </a:endParaRPr>
          </a:p>
          <a:p>
            <a:r>
              <a:rPr lang="ru-RU" sz="3600" dirty="0" err="1" smtClean="0">
                <a:latin typeface="Calibri"/>
              </a:rPr>
              <a:t>Күштүг,чоргаар чурттаар</a:t>
            </a:r>
            <a:r>
              <a:rPr lang="ru-RU" sz="3600" dirty="0" smtClean="0">
                <a:latin typeface="Calibri"/>
              </a:rPr>
              <a:t> </a:t>
            </a:r>
            <a:r>
              <a:rPr lang="ru-RU" sz="3600" dirty="0" err="1" smtClean="0">
                <a:latin typeface="Calibri"/>
              </a:rPr>
              <a:t>дээштиң,</a:t>
            </a:r>
            <a:endParaRPr lang="ru-RU" sz="3600" dirty="0" smtClean="0">
              <a:latin typeface="Calibri"/>
            </a:endParaRPr>
          </a:p>
          <a:p>
            <a:r>
              <a:rPr lang="ru-RU" sz="3600" dirty="0" err="1" smtClean="0">
                <a:latin typeface="Calibri"/>
              </a:rPr>
              <a:t>Билиг</a:t>
            </a:r>
            <a:r>
              <a:rPr lang="ru-RU" sz="3600" dirty="0" smtClean="0">
                <a:latin typeface="Calibri"/>
              </a:rPr>
              <a:t> </a:t>
            </a:r>
            <a:r>
              <a:rPr lang="ru-RU" sz="3600" dirty="0" err="1" smtClean="0">
                <a:latin typeface="Calibri"/>
              </a:rPr>
              <a:t>сүрүп кызып</a:t>
            </a:r>
            <a:r>
              <a:rPr lang="ru-RU" sz="3600" dirty="0" smtClean="0">
                <a:latin typeface="Calibri"/>
              </a:rPr>
              <a:t> </a:t>
            </a:r>
            <a:r>
              <a:rPr lang="ru-RU" sz="3600" dirty="0" err="1" smtClean="0">
                <a:latin typeface="Calibri"/>
              </a:rPr>
              <a:t>чоруур</a:t>
            </a:r>
            <a:endParaRPr lang="ru-RU" sz="3600" dirty="0" smtClean="0">
              <a:latin typeface="Calibri"/>
            </a:endParaRPr>
          </a:p>
          <a:p>
            <a:r>
              <a:rPr lang="ru-RU" sz="3600" dirty="0" smtClean="0">
                <a:latin typeface="Calibri"/>
              </a:rPr>
              <a:t>Биче чашка чагыг,</a:t>
            </a:r>
            <a:r>
              <a:rPr lang="ru-RU" sz="3600" dirty="0" err="1" smtClean="0">
                <a:latin typeface="Calibri"/>
              </a:rPr>
              <a:t>сүме</a:t>
            </a:r>
            <a:r>
              <a:rPr lang="ru-RU" sz="3600" dirty="0" smtClean="0">
                <a:latin typeface="Calibri"/>
              </a:rPr>
              <a:t>.</a:t>
            </a:r>
          </a:p>
          <a:p>
            <a:r>
              <a:rPr lang="ru-RU" sz="3600" dirty="0" err="1" smtClean="0">
                <a:latin typeface="Calibri"/>
              </a:rPr>
              <a:t>Чогаал</a:t>
            </a:r>
            <a:r>
              <a:rPr lang="ru-RU" sz="3600" dirty="0" smtClean="0">
                <a:latin typeface="Calibri"/>
              </a:rPr>
              <a:t> </a:t>
            </a:r>
            <a:r>
              <a:rPr lang="ru-RU" sz="3600" dirty="0" err="1" smtClean="0">
                <a:latin typeface="Calibri"/>
              </a:rPr>
              <a:t>жанр-хевириниң аайы-биле</a:t>
            </a:r>
            <a:r>
              <a:rPr lang="ru-RU" sz="3600" dirty="0" smtClean="0">
                <a:latin typeface="Calibri"/>
              </a:rPr>
              <a:t> </a:t>
            </a:r>
            <a:r>
              <a:rPr lang="ru-RU" sz="3600" dirty="0" err="1" smtClean="0">
                <a:latin typeface="Calibri"/>
              </a:rPr>
              <a:t>кандыг</a:t>
            </a:r>
            <a:r>
              <a:rPr lang="ru-RU" sz="3600" dirty="0" smtClean="0">
                <a:latin typeface="Calibri"/>
              </a:rPr>
              <a:t> </a:t>
            </a:r>
            <a:r>
              <a:rPr lang="ru-RU" sz="3600" dirty="0" err="1" smtClean="0">
                <a:latin typeface="Calibri"/>
              </a:rPr>
              <a:t>чогаалдарга</a:t>
            </a:r>
            <a:r>
              <a:rPr lang="ru-RU" sz="3600" dirty="0" smtClean="0">
                <a:latin typeface="Calibri"/>
              </a:rPr>
              <a:t> </a:t>
            </a:r>
            <a:r>
              <a:rPr lang="ru-RU" sz="3600" dirty="0" err="1" smtClean="0">
                <a:latin typeface="Calibri"/>
              </a:rPr>
              <a:t>хамааржырыл</a:t>
            </a:r>
            <a:r>
              <a:rPr lang="ru-RU" sz="3600" dirty="0" smtClean="0">
                <a:latin typeface="Calibri"/>
              </a:rPr>
              <a:t>?</a:t>
            </a:r>
          </a:p>
          <a:p>
            <a:r>
              <a:rPr lang="ru-RU" sz="3600" dirty="0" smtClean="0">
                <a:latin typeface="Calibri"/>
              </a:rPr>
              <a:t>А) танцы</a:t>
            </a:r>
          </a:p>
          <a:p>
            <a:r>
              <a:rPr lang="ru-RU" sz="3600" dirty="0" smtClean="0">
                <a:latin typeface="Calibri"/>
              </a:rPr>
              <a:t>Б)</a:t>
            </a:r>
            <a:r>
              <a:rPr lang="ru-RU" sz="3600" dirty="0" err="1" smtClean="0">
                <a:latin typeface="Calibri"/>
              </a:rPr>
              <a:t>шүлүк</a:t>
            </a:r>
            <a:endParaRPr lang="ru-RU" sz="3600" dirty="0" smtClean="0">
              <a:latin typeface="Calibri"/>
            </a:endParaRPr>
          </a:p>
          <a:p>
            <a:r>
              <a:rPr lang="ru-RU" sz="3600" dirty="0" smtClean="0">
                <a:latin typeface="Calibri"/>
              </a:rPr>
              <a:t>В) </a:t>
            </a:r>
            <a:r>
              <a:rPr lang="ru-RU" sz="3600" dirty="0" err="1" smtClean="0">
                <a:latin typeface="Calibri"/>
              </a:rPr>
              <a:t>тоол</a:t>
            </a:r>
            <a:endParaRPr lang="ru-RU" sz="3600" dirty="0" smtClean="0">
              <a:latin typeface="Calibri"/>
            </a:endParaRPr>
          </a:p>
          <a:p>
            <a:r>
              <a:rPr lang="ru-RU" sz="3600" dirty="0" smtClean="0">
                <a:latin typeface="Calibri"/>
              </a:rPr>
              <a:t>Г)</a:t>
            </a:r>
            <a:r>
              <a:rPr lang="ru-RU" sz="3600" dirty="0" err="1" smtClean="0">
                <a:latin typeface="Calibri"/>
              </a:rPr>
              <a:t>ыры</a:t>
            </a:r>
            <a:endParaRPr lang="ru-RU" sz="3600" dirty="0"/>
          </a:p>
          <a:p>
            <a:endParaRPr lang="ru-RU" sz="3600" dirty="0"/>
          </a:p>
          <a:p>
            <a:endParaRPr lang="ru-RU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Тоолдар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40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85720" y="1052736"/>
            <a:ext cx="842962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400" dirty="0" err="1" smtClean="0"/>
              <a:t>Ак</a:t>
            </a:r>
            <a:r>
              <a:rPr lang="ru-RU" sz="4400" dirty="0" smtClean="0"/>
              <a:t> ,кара </a:t>
            </a:r>
            <a:r>
              <a:rPr lang="ru-RU" sz="4400" dirty="0" err="1" smtClean="0"/>
              <a:t>аъттарлыг</a:t>
            </a:r>
            <a:r>
              <a:rPr lang="ru-RU" sz="4400" dirty="0" smtClean="0"/>
              <a:t> </a:t>
            </a:r>
            <a:r>
              <a:rPr lang="ru-RU" sz="4400" dirty="0" err="1" smtClean="0"/>
              <a:t>ийи</a:t>
            </a:r>
            <a:r>
              <a:rPr lang="ru-RU" sz="4400" dirty="0" smtClean="0"/>
              <a:t> </a:t>
            </a:r>
            <a:r>
              <a:rPr lang="ru-RU" sz="4400" dirty="0" err="1" smtClean="0"/>
              <a:t>алышкы</a:t>
            </a:r>
            <a:r>
              <a:rPr lang="ru-RU" sz="4400" dirty="0" smtClean="0"/>
              <a:t> </a:t>
            </a:r>
            <a:r>
              <a:rPr lang="ru-RU" sz="4400" dirty="0" err="1" smtClean="0"/>
              <a:t>чурттап</a:t>
            </a:r>
            <a:r>
              <a:rPr lang="ru-RU" sz="4400" dirty="0" smtClean="0"/>
              <a:t> чорааннар.</a:t>
            </a:r>
            <a:r>
              <a:rPr lang="ru-RU" sz="4400" dirty="0" err="1" smtClean="0"/>
              <a:t>Оларны</a:t>
            </a:r>
            <a:r>
              <a:rPr lang="ru-RU" sz="4400" dirty="0" err="1" smtClean="0">
                <a:latin typeface="Calibri"/>
              </a:rPr>
              <a:t>ң бирээзиниң сагыжы</a:t>
            </a:r>
            <a:r>
              <a:rPr lang="ru-RU" sz="4400" dirty="0" smtClean="0">
                <a:latin typeface="Calibri"/>
              </a:rPr>
              <a:t> багай,</a:t>
            </a:r>
            <a:r>
              <a:rPr lang="ru-RU" sz="4400" dirty="0" err="1" smtClean="0">
                <a:latin typeface="Calibri"/>
              </a:rPr>
              <a:t>ѳскезиниң сагыжы</a:t>
            </a:r>
            <a:r>
              <a:rPr lang="ru-RU" sz="4400" dirty="0" smtClean="0">
                <a:latin typeface="Calibri"/>
              </a:rPr>
              <a:t> эки.</a:t>
            </a:r>
            <a:r>
              <a:rPr lang="ru-RU" sz="4400" dirty="0" err="1" smtClean="0">
                <a:latin typeface="Calibri"/>
              </a:rPr>
              <a:t>Сѳөлүнде барып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экизи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бажын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ажыр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байый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бээр</a:t>
            </a:r>
            <a:r>
              <a:rPr lang="ru-RU" sz="4400" dirty="0" smtClean="0">
                <a:latin typeface="Calibri"/>
              </a:rPr>
              <a:t>. </a:t>
            </a:r>
            <a:r>
              <a:rPr lang="ru-RU" sz="4400" dirty="0" err="1" smtClean="0">
                <a:solidFill>
                  <a:srgbClr val="FF0000"/>
                </a:solidFill>
                <a:latin typeface="Calibri"/>
              </a:rPr>
              <a:t>Кайы</a:t>
            </a:r>
            <a:r>
              <a:rPr lang="ru-RU" sz="44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4400" dirty="0" err="1" smtClean="0">
                <a:solidFill>
                  <a:srgbClr val="FF0000"/>
                </a:solidFill>
                <a:latin typeface="Calibri"/>
              </a:rPr>
              <a:t>тоолдуң маадырлары-дыр</a:t>
            </a:r>
            <a:r>
              <a:rPr lang="ru-RU" sz="4400" dirty="0" smtClean="0">
                <a:solidFill>
                  <a:srgbClr val="FF0000"/>
                </a:solidFill>
                <a:latin typeface="Calibri"/>
              </a:rPr>
              <a:t>?</a:t>
            </a:r>
            <a:endParaRPr lang="ru-RU" sz="4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714488"/>
            <a:ext cx="76438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err="1" smtClean="0">
                <a:solidFill>
                  <a:srgbClr val="FF0000"/>
                </a:solidFill>
              </a:rPr>
              <a:t>Ак</a:t>
            </a:r>
            <a:r>
              <a:rPr lang="ru-RU" sz="9600" b="1" dirty="0" smtClean="0">
                <a:solidFill>
                  <a:srgbClr val="FF0000"/>
                </a:solidFill>
              </a:rPr>
              <a:t> </a:t>
            </a:r>
            <a:r>
              <a:rPr lang="ru-RU" sz="9600" b="1" dirty="0" err="1" smtClean="0">
                <a:solidFill>
                  <a:srgbClr val="FF0000"/>
                </a:solidFill>
              </a:rPr>
              <a:t>сагыш</a:t>
            </a:r>
            <a:r>
              <a:rPr lang="ru-RU" sz="9600" b="1" dirty="0" smtClean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К</a:t>
            </a:r>
            <a:r>
              <a:rPr lang="ru-RU" sz="9600" b="1" dirty="0" smtClean="0">
                <a:solidFill>
                  <a:srgbClr val="FF0000"/>
                </a:solidFill>
              </a:rPr>
              <a:t>ара </a:t>
            </a:r>
            <a:r>
              <a:rPr lang="ru-RU" sz="9600" b="1" dirty="0" err="1" smtClean="0">
                <a:solidFill>
                  <a:srgbClr val="FF0000"/>
                </a:solidFill>
              </a:rPr>
              <a:t>сагыш</a:t>
            </a:r>
            <a:r>
              <a:rPr lang="ru-RU" sz="9600" b="1" dirty="0" smtClean="0">
                <a:solidFill>
                  <a:srgbClr val="FF0000"/>
                </a:solidFill>
              </a:rPr>
              <a:t> 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Тоолдар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50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85720" y="1428736"/>
            <a:ext cx="84296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4400" dirty="0" smtClean="0"/>
              <a:t> </a:t>
            </a:r>
            <a:r>
              <a:rPr lang="ru-RU" sz="4400" dirty="0" err="1" smtClean="0"/>
              <a:t>К-Э.Кудажыны</a:t>
            </a:r>
            <a:r>
              <a:rPr lang="ru-RU" sz="4400" dirty="0" err="1" smtClean="0">
                <a:latin typeface="Calibri"/>
              </a:rPr>
              <a:t>ң </a:t>
            </a:r>
            <a:r>
              <a:rPr lang="ru-RU" sz="4400" dirty="0" smtClean="0">
                <a:latin typeface="Calibri"/>
              </a:rPr>
              <a:t>«</a:t>
            </a:r>
            <a:r>
              <a:rPr lang="ru-RU" sz="4400" dirty="0" err="1" smtClean="0"/>
              <a:t>Кым</a:t>
            </a:r>
            <a:r>
              <a:rPr lang="ru-RU" sz="4400" dirty="0" smtClean="0"/>
              <a:t> </a:t>
            </a:r>
            <a:r>
              <a:rPr lang="ru-RU" sz="4400" dirty="0" err="1" smtClean="0"/>
              <a:t>э</a:t>
            </a:r>
            <a:r>
              <a:rPr lang="ru-RU" sz="4400" dirty="0" err="1" smtClean="0">
                <a:latin typeface="Calibri"/>
              </a:rPr>
              <a:t>ң ажыктыгыл</a:t>
            </a:r>
            <a:r>
              <a:rPr lang="ru-RU" sz="4400" dirty="0" smtClean="0">
                <a:latin typeface="Calibri"/>
              </a:rPr>
              <a:t>?» </a:t>
            </a:r>
            <a:r>
              <a:rPr lang="ru-RU" sz="4400" dirty="0" err="1" smtClean="0">
                <a:latin typeface="Calibri"/>
              </a:rPr>
              <a:t>д</a:t>
            </a:r>
            <a:r>
              <a:rPr lang="ru-RU" sz="4400" dirty="0" err="1" smtClean="0">
                <a:latin typeface="Calibri"/>
              </a:rPr>
              <a:t>еп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тоолунуң маадырларын</a:t>
            </a:r>
            <a:r>
              <a:rPr lang="ru-RU" sz="4400" dirty="0" smtClean="0">
                <a:latin typeface="Calibri"/>
              </a:rPr>
              <a:t> </a:t>
            </a:r>
            <a:r>
              <a:rPr lang="ru-RU" sz="4400" dirty="0" err="1" smtClean="0">
                <a:latin typeface="Calibri"/>
              </a:rPr>
              <a:t>адаңар.</a:t>
            </a:r>
            <a:r>
              <a:rPr lang="ru-RU" sz="4400" dirty="0" smtClean="0"/>
              <a:t> </a:t>
            </a:r>
            <a:endParaRPr lang="ru-RU" sz="4400" dirty="0" smtClean="0"/>
          </a:p>
        </p:txBody>
      </p:sp>
    </p:spTree>
  </p:cSld>
  <p:clrMapOvr>
    <a:masterClrMapping/>
  </p:clrMapOvr>
  <p:transition spd="slow">
    <p:newsflash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548680"/>
            <a:ext cx="76438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dirty="0" err="1" smtClean="0">
                <a:solidFill>
                  <a:srgbClr val="FF0000"/>
                </a:solidFill>
              </a:rPr>
              <a:t>Сырбык,торга,койгун,сыын,кас,буур,элик,аът,инек,хой,теве,адыг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Улусту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ң аас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чогаалы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4819" name="Прямоугольник 3"/>
          <p:cNvSpPr>
            <a:spLocks noChangeArrowheads="1"/>
          </p:cNvSpPr>
          <p:nvPr/>
        </p:nvSpPr>
        <p:spPr bwMode="auto">
          <a:xfrm>
            <a:off x="571500" y="1857375"/>
            <a:ext cx="821531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/>
              <a:t>      </a:t>
            </a:r>
            <a:r>
              <a:rPr lang="ru-RU" sz="4400" b="1" dirty="0" err="1" smtClean="0"/>
              <a:t>Улусту</a:t>
            </a:r>
            <a:r>
              <a:rPr lang="ru-RU" sz="4400" b="1" dirty="0" err="1" smtClean="0">
                <a:latin typeface="Calibri"/>
              </a:rPr>
              <a:t>ң аас</a:t>
            </a:r>
            <a:r>
              <a:rPr lang="ru-RU" sz="4400" b="1" dirty="0" smtClean="0">
                <a:latin typeface="Calibri"/>
              </a:rPr>
              <a:t> </a:t>
            </a:r>
            <a:r>
              <a:rPr lang="ru-RU" sz="4400" b="1" dirty="0" err="1" smtClean="0">
                <a:latin typeface="Calibri"/>
              </a:rPr>
              <a:t>чогаалынга</a:t>
            </a:r>
            <a:r>
              <a:rPr lang="ru-RU" sz="4400" b="1" dirty="0" smtClean="0">
                <a:latin typeface="Calibri"/>
              </a:rPr>
              <a:t> </a:t>
            </a:r>
            <a:r>
              <a:rPr lang="ru-RU" sz="4400" b="1" dirty="0" err="1" smtClean="0">
                <a:latin typeface="Calibri"/>
              </a:rPr>
              <a:t>чүлер хамааржырыл</a:t>
            </a:r>
            <a:r>
              <a:rPr lang="ru-RU" sz="4400" b="1" dirty="0" smtClean="0"/>
              <a:t>?</a:t>
            </a:r>
            <a:endParaRPr lang="ru-RU" sz="4400" b="1" dirty="0"/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323528" y="260648"/>
            <a:ext cx="842493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6600" b="1" dirty="0" err="1" smtClean="0">
                <a:solidFill>
                  <a:srgbClr val="FF0000"/>
                </a:solidFill>
              </a:rPr>
              <a:t>Тывызык</a:t>
            </a:r>
            <a:r>
              <a:rPr lang="ru-RU" sz="6600" b="1" dirty="0" smtClean="0">
                <a:solidFill>
                  <a:srgbClr val="FF0000"/>
                </a:solidFill>
              </a:rPr>
              <a:t>, </a:t>
            </a:r>
            <a:r>
              <a:rPr lang="ru-RU" sz="6600" b="1" dirty="0" err="1" smtClean="0">
                <a:solidFill>
                  <a:srgbClr val="FF0000"/>
                </a:solidFill>
                <a:latin typeface="Calibri"/>
              </a:rPr>
              <a:t>үлегер домак,ыр-кожамык</a:t>
            </a:r>
            <a:r>
              <a:rPr lang="ru-RU" sz="6600" b="1" dirty="0" smtClean="0">
                <a:solidFill>
                  <a:srgbClr val="FF0000"/>
                </a:solidFill>
                <a:latin typeface="Calibri"/>
              </a:rPr>
              <a:t>, </a:t>
            </a:r>
            <a:r>
              <a:rPr lang="ru-RU" sz="6600" b="1" dirty="0" err="1" smtClean="0">
                <a:solidFill>
                  <a:srgbClr val="FF0000"/>
                </a:solidFill>
                <a:latin typeface="Calibri"/>
              </a:rPr>
              <a:t>алгыш-йѳрээл, тоолдар,маадырлыг</a:t>
            </a:r>
            <a:r>
              <a:rPr lang="ru-RU" sz="66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6600" b="1" dirty="0" err="1" smtClean="0">
                <a:solidFill>
                  <a:srgbClr val="FF0000"/>
                </a:solidFill>
                <a:latin typeface="Calibri"/>
              </a:rPr>
              <a:t>тоолдар</a:t>
            </a:r>
            <a:r>
              <a:rPr lang="ru-RU" sz="4800" b="1" dirty="0" smtClean="0">
                <a:latin typeface="Calibri"/>
              </a:rPr>
              <a:t>.</a:t>
            </a:r>
            <a:endParaRPr lang="ru-RU" sz="4800" b="1" dirty="0"/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лусту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ң аас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чогаалы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</a:p>
        </p:txBody>
      </p:sp>
      <p:sp>
        <p:nvSpPr>
          <p:cNvPr id="36867" name="Прямоугольник 4"/>
          <p:cNvSpPr>
            <a:spLocks noChangeArrowheads="1"/>
          </p:cNvSpPr>
          <p:nvPr/>
        </p:nvSpPr>
        <p:spPr bwMode="auto">
          <a:xfrm>
            <a:off x="428625" y="1340769"/>
            <a:ext cx="842962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0" dirty="0"/>
              <a:t>      </a:t>
            </a:r>
            <a:r>
              <a:rPr lang="ru-RU" sz="6000" b="1" dirty="0" smtClean="0">
                <a:solidFill>
                  <a:srgbClr val="FF0000"/>
                </a:solidFill>
              </a:rPr>
              <a:t>Артык </a:t>
            </a:r>
            <a:r>
              <a:rPr lang="ru-RU" sz="6000" b="1" dirty="0" err="1" smtClean="0">
                <a:solidFill>
                  <a:srgbClr val="FF0000"/>
                </a:solidFill>
              </a:rPr>
              <a:t>ч</a:t>
            </a:r>
            <a:r>
              <a:rPr lang="ru-RU" sz="6000" b="1" dirty="0" err="1" smtClean="0">
                <a:solidFill>
                  <a:srgbClr val="FF0000"/>
                </a:solidFill>
                <a:latin typeface="Calibri"/>
              </a:rPr>
              <a:t>үүлдү ап</a:t>
            </a:r>
            <a:r>
              <a:rPr lang="ru-RU" sz="60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  <a:latin typeface="Calibri"/>
              </a:rPr>
              <a:t>каавыт</a:t>
            </a:r>
            <a:r>
              <a:rPr lang="ru-RU" sz="60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sz="6000" b="1" dirty="0" err="1" smtClean="0"/>
              <a:t>Тывызык,ш</a:t>
            </a:r>
            <a:r>
              <a:rPr lang="ru-RU" sz="6000" b="1" dirty="0" err="1" smtClean="0">
                <a:latin typeface="Calibri"/>
              </a:rPr>
              <a:t>үлүк, үлегер домак,тоол,йөрээл</a:t>
            </a:r>
            <a:endParaRPr lang="ru-RU" sz="6000" b="1" dirty="0" smtClean="0"/>
          </a:p>
          <a:p>
            <a:endParaRPr lang="ru-RU" sz="4000" b="1" dirty="0"/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1" name="TextBox 5"/>
          <p:cNvSpPr txBox="1">
            <a:spLocks noChangeArrowheads="1"/>
          </p:cNvSpPr>
          <p:nvPr/>
        </p:nvSpPr>
        <p:spPr bwMode="auto">
          <a:xfrm>
            <a:off x="1214414" y="2071678"/>
            <a:ext cx="399821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 dirty="0" err="1" smtClean="0">
                <a:solidFill>
                  <a:srgbClr val="FF0000"/>
                </a:solidFill>
              </a:rPr>
              <a:t>Ш</a:t>
            </a:r>
            <a:r>
              <a:rPr lang="ru-RU" sz="9600" b="1" dirty="0" err="1" smtClean="0">
                <a:solidFill>
                  <a:srgbClr val="FF0000"/>
                </a:solidFill>
                <a:latin typeface="Calibri"/>
              </a:rPr>
              <a:t>үлүк</a:t>
            </a:r>
            <a:r>
              <a:rPr lang="ru-RU" sz="9600" b="1" dirty="0" smtClean="0">
                <a:solidFill>
                  <a:srgbClr val="FF0000"/>
                </a:solidFill>
                <a:latin typeface="Calibri"/>
              </a:rPr>
              <a:t> 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Улусту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ң аас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чогаалы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</a:t>
            </a:r>
          </a:p>
        </p:txBody>
      </p:sp>
      <p:sp>
        <p:nvSpPr>
          <p:cNvPr id="38915" name="Содержимое 6"/>
          <p:cNvSpPr>
            <a:spLocks noGrp="1"/>
          </p:cNvSpPr>
          <p:nvPr>
            <p:ph sz="half" idx="2"/>
          </p:nvPr>
        </p:nvSpPr>
        <p:spPr>
          <a:xfrm>
            <a:off x="4857750" y="5929313"/>
            <a:ext cx="3852863" cy="768350"/>
          </a:xfrm>
        </p:spPr>
        <p:txBody>
          <a:bodyPr/>
          <a:lstStyle/>
          <a:p>
            <a:pPr>
              <a:buFontTx/>
              <a:buNone/>
            </a:pPr>
            <a:endParaRPr lang="ru-RU" smtClean="0"/>
          </a:p>
        </p:txBody>
      </p:sp>
      <p:sp>
        <p:nvSpPr>
          <p:cNvPr id="38916" name="Прямоугольник 7"/>
          <p:cNvSpPr>
            <a:spLocks noChangeArrowheads="1"/>
          </p:cNvSpPr>
          <p:nvPr/>
        </p:nvSpPr>
        <p:spPr bwMode="auto">
          <a:xfrm>
            <a:off x="500063" y="2000250"/>
            <a:ext cx="835818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dirty="0">
                <a:solidFill>
                  <a:srgbClr val="FF0000"/>
                </a:solidFill>
              </a:rPr>
              <a:t>      </a:t>
            </a:r>
            <a:r>
              <a:rPr lang="ru-RU" sz="6600" dirty="0" smtClean="0">
                <a:solidFill>
                  <a:srgbClr val="FF0000"/>
                </a:solidFill>
              </a:rPr>
              <a:t>3 </a:t>
            </a:r>
            <a:r>
              <a:rPr lang="ru-RU" sz="6600" dirty="0" err="1" smtClean="0">
                <a:solidFill>
                  <a:srgbClr val="FF0000"/>
                </a:solidFill>
              </a:rPr>
              <a:t>эртем-билиг</a:t>
            </a:r>
            <a:r>
              <a:rPr lang="ru-RU" sz="6600" dirty="0" smtClean="0">
                <a:solidFill>
                  <a:srgbClr val="FF0000"/>
                </a:solidFill>
              </a:rPr>
              <a:t> </a:t>
            </a:r>
            <a:r>
              <a:rPr lang="ru-RU" sz="6600" dirty="0" err="1" smtClean="0">
                <a:solidFill>
                  <a:srgbClr val="FF0000"/>
                </a:solidFill>
              </a:rPr>
              <a:t>дугайында</a:t>
            </a:r>
            <a:r>
              <a:rPr lang="ru-RU" sz="6600" dirty="0" smtClean="0">
                <a:solidFill>
                  <a:srgbClr val="FF0000"/>
                </a:solidFill>
              </a:rPr>
              <a:t> </a:t>
            </a:r>
            <a:r>
              <a:rPr lang="ru-RU" sz="6600" dirty="0" err="1" smtClean="0">
                <a:solidFill>
                  <a:srgbClr val="FF0000"/>
                </a:solidFill>
                <a:latin typeface="Calibri"/>
              </a:rPr>
              <a:t>үлегер домактан</a:t>
            </a:r>
            <a:r>
              <a:rPr lang="ru-RU" sz="66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6600" dirty="0" err="1" smtClean="0">
                <a:solidFill>
                  <a:srgbClr val="FF0000"/>
                </a:solidFill>
                <a:latin typeface="Calibri"/>
              </a:rPr>
              <a:t>чугаалаңар</a:t>
            </a:r>
            <a:r>
              <a:rPr lang="ru-RU" sz="6600" dirty="0" smtClean="0">
                <a:solidFill>
                  <a:srgbClr val="FF0000"/>
                </a:solidFill>
                <a:latin typeface="Calibri"/>
              </a:rPr>
              <a:t>.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5"/>
          <p:cNvSpPr txBox="1">
            <a:spLocks noChangeArrowheads="1"/>
          </p:cNvSpPr>
          <p:nvPr/>
        </p:nvSpPr>
        <p:spPr bwMode="auto">
          <a:xfrm>
            <a:off x="900113" y="620713"/>
            <a:ext cx="6913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/>
              <a:t>.</a:t>
            </a:r>
          </a:p>
        </p:txBody>
      </p:sp>
      <p:sp>
        <p:nvSpPr>
          <p:cNvPr id="39939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0" name="Прямоугольник 4"/>
          <p:cNvSpPr>
            <a:spLocks noChangeArrowheads="1"/>
          </p:cNvSpPr>
          <p:nvPr/>
        </p:nvSpPr>
        <p:spPr bwMode="auto">
          <a:xfrm>
            <a:off x="428596" y="404664"/>
            <a:ext cx="850106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B0F0"/>
                </a:solidFill>
              </a:rPr>
              <a:t>1.Эртем </a:t>
            </a:r>
            <a:r>
              <a:rPr lang="ru-RU" sz="4800" b="1" dirty="0" err="1" smtClean="0">
                <a:solidFill>
                  <a:srgbClr val="00B0F0"/>
                </a:solidFill>
              </a:rPr>
              <a:t>чокта</a:t>
            </a:r>
            <a:r>
              <a:rPr lang="ru-RU" sz="4800" b="1" dirty="0" err="1" smtClean="0">
                <a:solidFill>
                  <a:srgbClr val="00B0F0"/>
                </a:solidFill>
              </a:rPr>
              <a:t>,</a:t>
            </a:r>
            <a:r>
              <a:rPr lang="ru-RU" sz="4800" b="1" dirty="0" err="1" smtClean="0">
                <a:solidFill>
                  <a:srgbClr val="00B0F0"/>
                </a:solidFill>
              </a:rPr>
              <a:t>эртен</a:t>
            </a:r>
            <a:r>
              <a:rPr lang="ru-RU" sz="4800" b="1" dirty="0" smtClean="0">
                <a:solidFill>
                  <a:srgbClr val="00B0F0"/>
                </a:solidFill>
              </a:rPr>
              <a:t> база </a:t>
            </a:r>
            <a:r>
              <a:rPr lang="ru-RU" sz="4800" b="1" dirty="0" err="1" smtClean="0">
                <a:solidFill>
                  <a:srgbClr val="00B0F0"/>
                </a:solidFill>
              </a:rPr>
              <a:t>д</a:t>
            </a:r>
            <a:r>
              <a:rPr lang="ru-RU" sz="4800" b="1" dirty="0" err="1" smtClean="0">
                <a:solidFill>
                  <a:srgbClr val="00B0F0"/>
                </a:solidFill>
                <a:latin typeface="Calibri"/>
              </a:rPr>
              <a:t>үн</a:t>
            </a:r>
            <a:r>
              <a:rPr lang="ru-RU" sz="4800" b="1" dirty="0" smtClean="0">
                <a:solidFill>
                  <a:srgbClr val="00B0F0"/>
                </a:solidFill>
                <a:latin typeface="Calibri"/>
              </a:rPr>
              <a:t>.</a:t>
            </a:r>
          </a:p>
          <a:p>
            <a:pPr algn="ctr"/>
            <a:r>
              <a:rPr lang="ru-RU" sz="4800" b="1" dirty="0" smtClean="0">
                <a:solidFill>
                  <a:srgbClr val="00B050"/>
                </a:solidFill>
                <a:latin typeface="Calibri"/>
              </a:rPr>
              <a:t>2.Эртемнерни </a:t>
            </a:r>
            <a:r>
              <a:rPr lang="ru-RU" sz="4800" b="1" dirty="0" err="1" smtClean="0">
                <a:solidFill>
                  <a:srgbClr val="00B050"/>
                </a:solidFill>
                <a:latin typeface="Calibri"/>
              </a:rPr>
              <a:t>номдан</a:t>
            </a:r>
            <a:r>
              <a:rPr lang="ru-RU" sz="4800" b="1" dirty="0" smtClean="0">
                <a:solidFill>
                  <a:srgbClr val="00B050"/>
                </a:solidFill>
                <a:latin typeface="Calibri"/>
              </a:rPr>
              <a:t> </a:t>
            </a:r>
            <a:r>
              <a:rPr lang="ru-RU" sz="4800" b="1" dirty="0" err="1" smtClean="0">
                <a:solidFill>
                  <a:srgbClr val="00B050"/>
                </a:solidFill>
                <a:latin typeface="Calibri"/>
              </a:rPr>
              <a:t>тывар</a:t>
            </a:r>
            <a:r>
              <a:rPr lang="ru-RU" sz="4800" b="1" dirty="0" smtClean="0">
                <a:solidFill>
                  <a:srgbClr val="00B050"/>
                </a:solidFill>
                <a:latin typeface="Calibri"/>
              </a:rPr>
              <a:t>,</a:t>
            </a:r>
          </a:p>
          <a:p>
            <a:pPr algn="ctr"/>
            <a:r>
              <a:rPr lang="ru-RU" sz="4800" b="1" dirty="0" err="1" smtClean="0">
                <a:solidFill>
                  <a:srgbClr val="00B050"/>
                </a:solidFill>
                <a:latin typeface="Calibri"/>
              </a:rPr>
              <a:t>Эртинени</a:t>
            </a:r>
            <a:r>
              <a:rPr lang="ru-RU" sz="4800" b="1" dirty="0" smtClean="0">
                <a:solidFill>
                  <a:srgbClr val="00B050"/>
                </a:solidFill>
                <a:latin typeface="Calibri"/>
              </a:rPr>
              <a:t> </a:t>
            </a:r>
            <a:r>
              <a:rPr lang="ru-RU" sz="4800" b="1" dirty="0" err="1" smtClean="0">
                <a:solidFill>
                  <a:srgbClr val="00B050"/>
                </a:solidFill>
                <a:latin typeface="Calibri"/>
              </a:rPr>
              <a:t>черден</a:t>
            </a:r>
            <a:r>
              <a:rPr lang="ru-RU" sz="4800" b="1" dirty="0" smtClean="0">
                <a:solidFill>
                  <a:srgbClr val="00B050"/>
                </a:solidFill>
                <a:latin typeface="Calibri"/>
              </a:rPr>
              <a:t> </a:t>
            </a:r>
            <a:r>
              <a:rPr lang="ru-RU" sz="4800" b="1" dirty="0" err="1" smtClean="0">
                <a:solidFill>
                  <a:srgbClr val="00B050"/>
                </a:solidFill>
                <a:latin typeface="Calibri"/>
              </a:rPr>
              <a:t>казар</a:t>
            </a:r>
            <a:endParaRPr lang="ru-RU" sz="4800" b="1" dirty="0" smtClean="0">
              <a:solidFill>
                <a:srgbClr val="00B050"/>
              </a:solidFill>
              <a:latin typeface="Calibri"/>
            </a:endParaRPr>
          </a:p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Calibri"/>
              </a:rPr>
              <a:t>3.Ажылдан </a:t>
            </a:r>
            <a:r>
              <a:rPr lang="ru-RU" sz="4800" b="1" dirty="0" err="1" smtClean="0">
                <a:solidFill>
                  <a:srgbClr val="FF0000"/>
                </a:solidFill>
                <a:latin typeface="Calibri"/>
              </a:rPr>
              <a:t>дескен</a:t>
            </a:r>
            <a:r>
              <a:rPr lang="ru-RU" sz="48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Calibri"/>
              </a:rPr>
              <a:t>түрегге дүжер</a:t>
            </a:r>
            <a:r>
              <a:rPr lang="ru-RU" sz="4800" b="1" dirty="0" smtClean="0">
                <a:solidFill>
                  <a:srgbClr val="FF0000"/>
                </a:solidFill>
                <a:latin typeface="Calibri"/>
              </a:rPr>
              <a:t>,</a:t>
            </a:r>
          </a:p>
          <a:p>
            <a:pPr algn="ctr"/>
            <a:r>
              <a:rPr lang="ru-RU" sz="4800" b="1" dirty="0" err="1" smtClean="0">
                <a:solidFill>
                  <a:srgbClr val="FF0000"/>
                </a:solidFill>
                <a:latin typeface="Calibri"/>
              </a:rPr>
              <a:t>Билигден</a:t>
            </a:r>
            <a:r>
              <a:rPr lang="ru-RU" sz="48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Calibri"/>
              </a:rPr>
              <a:t>дескен</a:t>
            </a:r>
            <a:r>
              <a:rPr lang="ru-RU" sz="48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Calibri"/>
              </a:rPr>
              <a:t>чазыгга</a:t>
            </a:r>
            <a:r>
              <a:rPr lang="ru-RU" sz="48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Calibri"/>
              </a:rPr>
              <a:t>дүжер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785813" y="1071563"/>
            <a:ext cx="78501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9600" dirty="0" err="1" smtClean="0">
                <a:latin typeface="Times New Roman" pitchFamily="18" charset="0"/>
              </a:rPr>
              <a:t>Ш</a:t>
            </a:r>
            <a:r>
              <a:rPr lang="ru-RU" sz="9600" dirty="0" err="1" smtClean="0">
                <a:latin typeface="Calibri"/>
              </a:rPr>
              <a:t>үлүк</a:t>
            </a:r>
            <a:endParaRPr lang="ru-RU" sz="96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Улусту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ң аас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чогаалы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</a:t>
            </a:r>
          </a:p>
        </p:txBody>
      </p:sp>
      <p:sp>
        <p:nvSpPr>
          <p:cNvPr id="40963" name="Прямоугольник 7"/>
          <p:cNvSpPr>
            <a:spLocks noChangeArrowheads="1"/>
          </p:cNvSpPr>
          <p:nvPr/>
        </p:nvSpPr>
        <p:spPr bwMode="auto">
          <a:xfrm>
            <a:off x="0" y="1857375"/>
            <a:ext cx="9144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dirty="0" err="1" smtClean="0">
                <a:solidFill>
                  <a:srgbClr val="FF0000"/>
                </a:solidFill>
              </a:rPr>
              <a:t>Улуг</a:t>
            </a:r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 err="1" smtClean="0">
                <a:solidFill>
                  <a:srgbClr val="FF0000"/>
                </a:solidFill>
              </a:rPr>
              <a:t>хову</a:t>
            </a:r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 err="1" smtClean="0">
                <a:solidFill>
                  <a:srgbClr val="FF0000"/>
                </a:solidFill>
              </a:rPr>
              <a:t>чытса-даа</a:t>
            </a:r>
            <a:r>
              <a:rPr lang="ru-RU" sz="6600" b="1" dirty="0" smtClean="0">
                <a:solidFill>
                  <a:srgbClr val="FF0000"/>
                </a:solidFill>
              </a:rPr>
              <a:t>-,</a:t>
            </a:r>
          </a:p>
          <a:p>
            <a:r>
              <a:rPr lang="ru-RU" sz="6600" b="1" dirty="0" err="1" smtClean="0">
                <a:solidFill>
                  <a:srgbClr val="FF0000"/>
                </a:solidFill>
              </a:rPr>
              <a:t>Оъду-сиген</a:t>
            </a:r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 err="1" smtClean="0">
                <a:solidFill>
                  <a:srgbClr val="FF0000"/>
                </a:solidFill>
              </a:rPr>
              <a:t>чок</a:t>
            </a:r>
            <a:r>
              <a:rPr lang="ru-RU" sz="6600" b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ru-RU" sz="6600" b="1" dirty="0" err="1" smtClean="0">
                <a:solidFill>
                  <a:srgbClr val="FF0000"/>
                </a:solidFill>
              </a:rPr>
              <a:t>Улуг</a:t>
            </a:r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 err="1" smtClean="0">
                <a:solidFill>
                  <a:srgbClr val="FF0000"/>
                </a:solidFill>
              </a:rPr>
              <a:t>чаа</a:t>
            </a:r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 err="1" smtClean="0">
                <a:solidFill>
                  <a:srgbClr val="FF0000"/>
                </a:solidFill>
              </a:rPr>
              <a:t>турза-даа</a:t>
            </a:r>
            <a:r>
              <a:rPr lang="ru-RU" sz="6600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sz="6600" b="1" dirty="0" err="1" smtClean="0">
                <a:solidFill>
                  <a:srgbClr val="FF0000"/>
                </a:solidFill>
              </a:rPr>
              <a:t>Ханы-чини</a:t>
            </a:r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 err="1" smtClean="0">
                <a:solidFill>
                  <a:srgbClr val="FF0000"/>
                </a:solidFill>
              </a:rPr>
              <a:t>чок</a:t>
            </a:r>
            <a:r>
              <a:rPr lang="ru-RU" sz="6600" b="1" dirty="0" smtClean="0">
                <a:solidFill>
                  <a:srgbClr val="FF0000"/>
                </a:solidFill>
              </a:rPr>
              <a:t>. </a:t>
            </a:r>
            <a:r>
              <a:rPr lang="ru-RU" sz="6600" b="1" dirty="0" err="1" smtClean="0">
                <a:solidFill>
                  <a:srgbClr val="FF0000"/>
                </a:solidFill>
              </a:rPr>
              <a:t>Тывызыкты</a:t>
            </a:r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 err="1" smtClean="0">
                <a:solidFill>
                  <a:srgbClr val="FF0000"/>
                </a:solidFill>
              </a:rPr>
              <a:t>тывар</a:t>
            </a:r>
            <a:r>
              <a:rPr lang="ru-RU" sz="66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4400" b="1" dirty="0" smtClean="0"/>
              <a:t>  </a:t>
            </a:r>
            <a:endParaRPr lang="ru-RU" sz="4400" b="1" dirty="0"/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Прямоугольник 6"/>
          <p:cNvSpPr>
            <a:spLocks noChangeArrowheads="1"/>
          </p:cNvSpPr>
          <p:nvPr/>
        </p:nvSpPr>
        <p:spPr bwMode="auto">
          <a:xfrm>
            <a:off x="1500188" y="500063"/>
            <a:ext cx="59055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b="1" dirty="0" err="1" smtClean="0">
                <a:solidFill>
                  <a:srgbClr val="FF0000"/>
                </a:solidFill>
              </a:rPr>
              <a:t>Шыдыраа</a:t>
            </a:r>
            <a:r>
              <a:rPr lang="ru-RU" sz="8800" b="1" dirty="0" smtClean="0"/>
              <a:t> </a:t>
            </a:r>
            <a:endParaRPr lang="ru-RU" sz="8800" b="1" dirty="0"/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Улусту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ң аас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чогаалы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</a:t>
            </a:r>
          </a:p>
        </p:txBody>
      </p:sp>
      <p:sp>
        <p:nvSpPr>
          <p:cNvPr id="43011" name="Прямоугольник 5"/>
          <p:cNvSpPr>
            <a:spLocks noChangeArrowheads="1"/>
          </p:cNvSpPr>
          <p:nvPr/>
        </p:nvSpPr>
        <p:spPr bwMode="auto">
          <a:xfrm>
            <a:off x="428625" y="2000250"/>
            <a:ext cx="83581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dirty="0" smtClean="0">
                <a:solidFill>
                  <a:srgbClr val="FF0000"/>
                </a:solidFill>
              </a:rPr>
              <a:t> </a:t>
            </a:r>
            <a:r>
              <a:rPr lang="ru-RU" sz="8800" b="1" dirty="0" smtClean="0">
                <a:solidFill>
                  <a:srgbClr val="FF0000"/>
                </a:solidFill>
              </a:rPr>
              <a:t>Т</a:t>
            </a:r>
            <a:r>
              <a:rPr lang="ru-RU" sz="8800" b="1" dirty="0" smtClean="0">
                <a:solidFill>
                  <a:srgbClr val="FF0000"/>
                </a:solidFill>
              </a:rPr>
              <a:t>ыва </a:t>
            </a:r>
            <a:r>
              <a:rPr lang="ru-RU" sz="8800" b="1" dirty="0" err="1" smtClean="0">
                <a:solidFill>
                  <a:srgbClr val="FF0000"/>
                </a:solidFill>
              </a:rPr>
              <a:t>улусту</a:t>
            </a:r>
            <a:r>
              <a:rPr lang="ru-RU" sz="8800" b="1" dirty="0" err="1" smtClean="0">
                <a:solidFill>
                  <a:srgbClr val="FF0000"/>
                </a:solidFill>
                <a:latin typeface="Calibri"/>
              </a:rPr>
              <a:t>ң ырларын</a:t>
            </a:r>
            <a:r>
              <a:rPr lang="ru-RU" sz="88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8800" b="1" dirty="0" err="1" smtClean="0">
                <a:solidFill>
                  <a:srgbClr val="FF0000"/>
                </a:solidFill>
                <a:latin typeface="Calibri"/>
              </a:rPr>
              <a:t>адаңар</a:t>
            </a:r>
            <a:r>
              <a:rPr lang="ru-RU" sz="8800" b="1" dirty="0" smtClean="0">
                <a:solidFill>
                  <a:srgbClr val="FF0000"/>
                </a:solidFill>
                <a:latin typeface="Calibri"/>
              </a:rPr>
              <a:t>. 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0"/>
          <p:cNvSpPr txBox="1">
            <a:spLocks noChangeArrowheads="1"/>
          </p:cNvSpPr>
          <p:nvPr/>
        </p:nvSpPr>
        <p:spPr bwMode="auto">
          <a:xfrm>
            <a:off x="1403350" y="16287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4035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1428750" y="642938"/>
            <a:ext cx="685802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5400" b="1" dirty="0" err="1" smtClean="0">
                <a:solidFill>
                  <a:srgbClr val="FF0000"/>
                </a:solidFill>
              </a:rPr>
              <a:t>Хандагайты,Межегей,Алды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 err="1" smtClean="0">
                <a:solidFill>
                  <a:srgbClr val="FF0000"/>
                </a:solidFill>
              </a:rPr>
              <a:t>баштыг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 err="1" smtClean="0">
                <a:solidFill>
                  <a:srgbClr val="FF0000"/>
                </a:solidFill>
              </a:rPr>
              <a:t>Кара-Дагны</a:t>
            </a:r>
            <a:r>
              <a:rPr lang="ru-RU" sz="5400" b="1" dirty="0" smtClean="0">
                <a:solidFill>
                  <a:srgbClr val="FF0000"/>
                </a:solidFill>
              </a:rPr>
              <a:t>, </a:t>
            </a:r>
            <a:r>
              <a:rPr lang="ru-RU" sz="5400" b="1" dirty="0" err="1" smtClean="0">
                <a:solidFill>
                  <a:srgbClr val="FF0000"/>
                </a:solidFill>
              </a:rPr>
              <a:t>Теве-Хая,тооруктуг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 err="1" smtClean="0">
                <a:solidFill>
                  <a:srgbClr val="FF0000"/>
                </a:solidFill>
              </a:rPr>
              <a:t>долгай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 err="1" smtClean="0">
                <a:solidFill>
                  <a:srgbClr val="FF0000"/>
                </a:solidFill>
              </a:rPr>
              <a:t>та</a:t>
            </a:r>
            <a:r>
              <a:rPr lang="ru-RU" sz="5400" b="1" dirty="0" err="1" smtClean="0">
                <a:solidFill>
                  <a:srgbClr val="FF0000"/>
                </a:solidFill>
                <a:latin typeface="Calibri"/>
              </a:rPr>
              <a:t>ңдым,Ѳдүген-Тайга,Чашпы-Хем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8472487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Шагаа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45059" name="Text Box 8"/>
          <p:cNvSpPr txBox="1">
            <a:spLocks noChangeArrowheads="1"/>
          </p:cNvSpPr>
          <p:nvPr/>
        </p:nvSpPr>
        <p:spPr bwMode="auto">
          <a:xfrm>
            <a:off x="1116013" y="1557338"/>
            <a:ext cx="6553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latin typeface="Times New Roman" pitchFamily="18" charset="0"/>
              </a:rPr>
              <a:t> </a:t>
            </a:r>
          </a:p>
        </p:txBody>
      </p:sp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285720" y="1643050"/>
            <a:ext cx="835818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 dirty="0" err="1" smtClean="0">
                <a:solidFill>
                  <a:srgbClr val="FF0000"/>
                </a:solidFill>
              </a:rPr>
              <a:t>Шагаада</a:t>
            </a:r>
            <a:r>
              <a:rPr lang="ru-RU" sz="7200" dirty="0" smtClean="0">
                <a:solidFill>
                  <a:srgbClr val="FF0000"/>
                </a:solidFill>
              </a:rPr>
              <a:t> </a:t>
            </a:r>
            <a:r>
              <a:rPr lang="ru-RU" sz="7200" dirty="0" err="1" smtClean="0">
                <a:solidFill>
                  <a:srgbClr val="FF0000"/>
                </a:solidFill>
              </a:rPr>
              <a:t>да</a:t>
            </a:r>
            <a:r>
              <a:rPr lang="ru-RU" sz="7200" dirty="0" err="1" smtClean="0">
                <a:solidFill>
                  <a:srgbClr val="FF0000"/>
                </a:solidFill>
                <a:latin typeface="Calibri"/>
              </a:rPr>
              <a:t>ңгаар эртен</a:t>
            </a:r>
            <a:r>
              <a:rPr lang="ru-RU" sz="72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7200" dirty="0" err="1" smtClean="0">
                <a:solidFill>
                  <a:srgbClr val="FF0000"/>
                </a:solidFill>
                <a:latin typeface="Calibri"/>
              </a:rPr>
              <a:t>сагыыр</a:t>
            </a:r>
            <a:r>
              <a:rPr lang="ru-RU" sz="72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7200" dirty="0" err="1" smtClean="0">
                <a:solidFill>
                  <a:srgbClr val="FF0000"/>
                </a:solidFill>
                <a:latin typeface="Calibri"/>
              </a:rPr>
              <a:t>ужурлуг</a:t>
            </a:r>
            <a:r>
              <a:rPr lang="ru-RU" sz="72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7200" dirty="0" err="1" smtClean="0">
                <a:solidFill>
                  <a:srgbClr val="FF0000"/>
                </a:solidFill>
                <a:latin typeface="Calibri"/>
              </a:rPr>
              <a:t>чаңчыл.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1116013" y="1557338"/>
            <a:ext cx="655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latin typeface="Times New Roman" pitchFamily="18" charset="0"/>
              </a:rPr>
              <a:t> </a:t>
            </a:r>
          </a:p>
        </p:txBody>
      </p:sp>
      <p:sp>
        <p:nvSpPr>
          <p:cNvPr id="46088" name="Прямоугольник 18"/>
          <p:cNvSpPr>
            <a:spLocks noChangeArrowheads="1"/>
          </p:cNvSpPr>
          <p:nvPr/>
        </p:nvSpPr>
        <p:spPr bwMode="auto">
          <a:xfrm>
            <a:off x="3000364" y="1500174"/>
            <a:ext cx="2149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 dirty="0" err="1" smtClean="0">
                <a:solidFill>
                  <a:srgbClr val="FF0000"/>
                </a:solidFill>
              </a:rPr>
              <a:t>Са</a:t>
            </a:r>
            <a:r>
              <a:rPr lang="ru-RU" sz="9600" b="1" dirty="0" err="1" smtClean="0">
                <a:solidFill>
                  <a:srgbClr val="FF0000"/>
                </a:solidFill>
                <a:latin typeface="Calibri"/>
              </a:rPr>
              <a:t>ң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Шагаа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285720" y="1643050"/>
            <a:ext cx="83581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 err="1" smtClean="0"/>
              <a:t>Шагаа</a:t>
            </a:r>
            <a:r>
              <a:rPr lang="ru-RU" sz="4000" dirty="0" smtClean="0"/>
              <a:t> </a:t>
            </a:r>
            <a:r>
              <a:rPr lang="ru-RU" sz="4000" dirty="0" err="1" smtClean="0"/>
              <a:t>сагыыр</a:t>
            </a:r>
            <a:r>
              <a:rPr lang="ru-RU" sz="4000" dirty="0" smtClean="0"/>
              <a:t> </a:t>
            </a:r>
            <a:r>
              <a:rPr lang="ru-RU" sz="4000" dirty="0" err="1" smtClean="0"/>
              <a:t>ужурлуг</a:t>
            </a:r>
            <a:r>
              <a:rPr lang="ru-RU" sz="4000" dirty="0" smtClean="0"/>
              <a:t> </a:t>
            </a:r>
            <a:r>
              <a:rPr lang="ru-RU" sz="4000" dirty="0" err="1" smtClean="0"/>
              <a:t>ча</a:t>
            </a:r>
            <a:r>
              <a:rPr lang="ru-RU" sz="4000" dirty="0" err="1" smtClean="0">
                <a:latin typeface="Calibri"/>
              </a:rPr>
              <a:t>ңчылдар</a:t>
            </a:r>
            <a:r>
              <a:rPr lang="ru-RU" sz="4000" dirty="0" err="1" smtClean="0"/>
              <a:t>ны ада</a:t>
            </a:r>
            <a:r>
              <a:rPr lang="ru-RU" sz="4000" dirty="0" err="1" smtClean="0">
                <a:latin typeface="Calibri"/>
              </a:rPr>
              <a:t>ңар</a:t>
            </a:r>
            <a:endParaRPr lang="ru-RU" sz="4000" dirty="0" smtClean="0">
              <a:latin typeface="Calibri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755650" y="2349500"/>
            <a:ext cx="3571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latin typeface="Times New Roman" pitchFamily="18" charset="0"/>
              </a:rPr>
              <a:t> </a:t>
            </a:r>
          </a:p>
        </p:txBody>
      </p:sp>
      <p:sp>
        <p:nvSpPr>
          <p:cNvPr id="48132" name="Прямоугольник 3"/>
          <p:cNvSpPr>
            <a:spLocks noChangeArrowheads="1"/>
          </p:cNvSpPr>
          <p:nvPr/>
        </p:nvSpPr>
        <p:spPr bwMode="auto">
          <a:xfrm>
            <a:off x="323528" y="692696"/>
            <a:ext cx="835292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6000" b="1" dirty="0" err="1" smtClean="0"/>
              <a:t>Са</a:t>
            </a:r>
            <a:r>
              <a:rPr lang="ru-RU" sz="6000" b="1" dirty="0" err="1" smtClean="0">
                <a:latin typeface="Calibri"/>
              </a:rPr>
              <a:t>ң салыр</a:t>
            </a:r>
            <a:r>
              <a:rPr lang="ru-RU" sz="6000" b="1" dirty="0" smtClean="0">
                <a:latin typeface="Calibri"/>
              </a:rPr>
              <a:t>, </a:t>
            </a:r>
            <a:r>
              <a:rPr lang="ru-RU" sz="6000" b="1" dirty="0" err="1" smtClean="0">
                <a:latin typeface="Calibri"/>
              </a:rPr>
              <a:t>амырлажыр</a:t>
            </a:r>
            <a:r>
              <a:rPr lang="ru-RU" sz="6000" b="1" dirty="0" smtClean="0">
                <a:latin typeface="Calibri"/>
              </a:rPr>
              <a:t>,</a:t>
            </a:r>
          </a:p>
          <a:p>
            <a:pPr algn="ctr"/>
            <a:r>
              <a:rPr lang="ru-RU" sz="6000" b="1" dirty="0" err="1" smtClean="0">
                <a:latin typeface="Calibri"/>
              </a:rPr>
              <a:t>одун</a:t>
            </a:r>
            <a:r>
              <a:rPr lang="ru-RU" sz="6000" b="1" dirty="0" smtClean="0">
                <a:latin typeface="Calibri"/>
              </a:rPr>
              <a:t> </a:t>
            </a:r>
            <a:r>
              <a:rPr lang="ru-RU" sz="6000" b="1" dirty="0" err="1" smtClean="0">
                <a:latin typeface="Calibri"/>
              </a:rPr>
              <a:t>дагыыр</a:t>
            </a:r>
            <a:r>
              <a:rPr lang="ru-RU" sz="6000" b="1" dirty="0" smtClean="0">
                <a:latin typeface="Calibri"/>
              </a:rPr>
              <a:t>, </a:t>
            </a:r>
            <a:r>
              <a:rPr lang="ru-RU" sz="6000" b="1" dirty="0" err="1" smtClean="0">
                <a:latin typeface="Calibri"/>
              </a:rPr>
              <a:t>тыва</a:t>
            </a:r>
            <a:r>
              <a:rPr lang="ru-RU" sz="6000" b="1" dirty="0" smtClean="0">
                <a:latin typeface="Calibri"/>
              </a:rPr>
              <a:t> </a:t>
            </a:r>
            <a:r>
              <a:rPr lang="ru-RU" sz="6000" b="1" dirty="0" err="1" smtClean="0">
                <a:latin typeface="Calibri"/>
              </a:rPr>
              <a:t>оюннар</a:t>
            </a:r>
            <a:r>
              <a:rPr lang="ru-RU" sz="6000" b="1" dirty="0" smtClean="0">
                <a:latin typeface="Calibri"/>
              </a:rPr>
              <a:t> </a:t>
            </a:r>
            <a:r>
              <a:rPr lang="ru-RU" sz="6000" b="1" dirty="0" err="1" smtClean="0">
                <a:latin typeface="Calibri"/>
              </a:rPr>
              <a:t>ойнаар</a:t>
            </a:r>
            <a:r>
              <a:rPr lang="ru-RU" sz="6000" b="1" dirty="0" smtClean="0">
                <a:latin typeface="Calibri"/>
              </a:rPr>
              <a:t>, </a:t>
            </a:r>
            <a:r>
              <a:rPr lang="ru-RU" sz="6000" b="1" dirty="0" err="1" smtClean="0">
                <a:latin typeface="Calibri"/>
              </a:rPr>
              <a:t>мѳөрейлежир, бардамнаар</a:t>
            </a:r>
            <a:r>
              <a:rPr lang="ru-RU" sz="6000" b="1" dirty="0" smtClean="0">
                <a:latin typeface="Calibri"/>
              </a:rPr>
              <a:t>.</a:t>
            </a:r>
            <a:endParaRPr lang="ru-RU" sz="6000" b="1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Шагаа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</a:t>
            </a:r>
          </a:p>
        </p:txBody>
      </p:sp>
      <p:sp>
        <p:nvSpPr>
          <p:cNvPr id="49155" name="Text Box 9"/>
          <p:cNvSpPr txBox="1">
            <a:spLocks noChangeArrowheads="1"/>
          </p:cNvSpPr>
          <p:nvPr/>
        </p:nvSpPr>
        <p:spPr bwMode="auto">
          <a:xfrm>
            <a:off x="2771775" y="866775"/>
            <a:ext cx="6373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>
                <a:latin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643050"/>
            <a:ext cx="771525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600" dirty="0" smtClean="0">
                <a:solidFill>
                  <a:srgbClr val="FF0000"/>
                </a:solidFill>
              </a:rPr>
              <a:t>Тыва </a:t>
            </a:r>
            <a:r>
              <a:rPr lang="ru-RU" sz="9600" dirty="0" err="1" smtClean="0">
                <a:solidFill>
                  <a:srgbClr val="FF0000"/>
                </a:solidFill>
              </a:rPr>
              <a:t>чемнерни</a:t>
            </a:r>
            <a:r>
              <a:rPr lang="ru-RU" sz="9600" dirty="0" smtClean="0">
                <a:solidFill>
                  <a:srgbClr val="FF0000"/>
                </a:solidFill>
              </a:rPr>
              <a:t> </a:t>
            </a:r>
            <a:r>
              <a:rPr lang="ru-RU" sz="9600" dirty="0" err="1" smtClean="0">
                <a:solidFill>
                  <a:srgbClr val="FF0000"/>
                </a:solidFill>
              </a:rPr>
              <a:t>ада</a:t>
            </a:r>
            <a:r>
              <a:rPr lang="ru-RU" sz="9600" dirty="0" err="1" smtClean="0">
                <a:solidFill>
                  <a:srgbClr val="FF0000"/>
                </a:solidFill>
                <a:latin typeface="Calibri"/>
              </a:rPr>
              <a:t>ңар</a:t>
            </a:r>
            <a:endParaRPr lang="ru-RU" sz="9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1116013" y="2349500"/>
            <a:ext cx="655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813" y="500063"/>
            <a:ext cx="6723062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72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үт, хойтпак</a:t>
            </a:r>
            <a:r>
              <a:rPr lang="ru-RU" sz="7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, </a:t>
            </a:r>
            <a:r>
              <a:rPr lang="ru-RU" sz="72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ээжегей</a:t>
            </a:r>
            <a:r>
              <a:rPr lang="ru-RU" sz="7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, кадык, </a:t>
            </a:r>
            <a:r>
              <a:rPr lang="ru-RU" sz="72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курут</a:t>
            </a:r>
            <a:r>
              <a:rPr lang="ru-RU" sz="7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, </a:t>
            </a:r>
            <a:r>
              <a:rPr lang="ru-RU" sz="72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чѳкпек, ааржы</a:t>
            </a:r>
            <a:r>
              <a:rPr lang="ru-RU" sz="7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, </a:t>
            </a:r>
            <a:r>
              <a:rPr lang="ru-RU" sz="72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саржаг</a:t>
            </a:r>
            <a:r>
              <a:rPr lang="ru-RU" sz="7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, </a:t>
            </a:r>
            <a:r>
              <a:rPr lang="ru-RU" sz="72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манчы,эът</a:t>
            </a:r>
            <a:r>
              <a:rPr lang="ru-RU" sz="7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…</a:t>
            </a:r>
            <a:endParaRPr lang="ru-RU" sz="72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Тест20</a:t>
            </a:r>
          </a:p>
        </p:txBody>
      </p:sp>
      <p:sp>
        <p:nvSpPr>
          <p:cNvPr id="6147" name="Text Box 11"/>
          <p:cNvSpPr txBox="1">
            <a:spLocks noChangeArrowheads="1"/>
          </p:cNvSpPr>
          <p:nvPr/>
        </p:nvSpPr>
        <p:spPr bwMode="auto">
          <a:xfrm>
            <a:off x="0" y="1124744"/>
            <a:ext cx="10188624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dirty="0" err="1" smtClean="0"/>
              <a:t>Номга</a:t>
            </a:r>
            <a:r>
              <a:rPr lang="ru-RU" sz="4000" dirty="0" smtClean="0"/>
              <a:t> </a:t>
            </a:r>
            <a:r>
              <a:rPr lang="ru-RU" sz="4000" dirty="0" err="1" smtClean="0"/>
              <a:t>ынакшы</a:t>
            </a:r>
            <a:r>
              <a:rPr lang="ru-RU" sz="4000" dirty="0" err="1" smtClean="0">
                <a:latin typeface="Calibri"/>
              </a:rPr>
              <a:t>ңар,ол силерниң амыдыралыңарны чиигедип,кижини</a:t>
            </a:r>
            <a:r>
              <a:rPr lang="ru-RU" sz="4000" dirty="0" smtClean="0">
                <a:latin typeface="Calibri"/>
              </a:rPr>
              <a:t> </a:t>
            </a:r>
            <a:r>
              <a:rPr lang="ru-RU" sz="4000" dirty="0" err="1" smtClean="0">
                <a:latin typeface="Calibri"/>
              </a:rPr>
              <a:t>хүндүлээринге ѳөредир.Кымның сѳстерил?</a:t>
            </a:r>
            <a:endParaRPr lang="ru-RU" sz="4000" dirty="0" smtClean="0">
              <a:latin typeface="Calibri"/>
            </a:endParaRPr>
          </a:p>
          <a:p>
            <a:r>
              <a:rPr lang="ru-RU" sz="4000" dirty="0" smtClean="0">
                <a:latin typeface="Calibri"/>
              </a:rPr>
              <a:t>А)А.Горький</a:t>
            </a:r>
          </a:p>
          <a:p>
            <a:r>
              <a:rPr lang="ru-RU" sz="4000" dirty="0" smtClean="0">
                <a:latin typeface="Calibri"/>
              </a:rPr>
              <a:t>Б)Класс </a:t>
            </a:r>
            <a:r>
              <a:rPr lang="ru-RU" sz="4000" dirty="0" err="1" smtClean="0">
                <a:latin typeface="Calibri"/>
              </a:rPr>
              <a:t>башкызы</a:t>
            </a:r>
            <a:endParaRPr lang="ru-RU" sz="4000" dirty="0" smtClean="0">
              <a:latin typeface="Calibri"/>
            </a:endParaRPr>
          </a:p>
          <a:p>
            <a:r>
              <a:rPr lang="ru-RU" sz="4000" dirty="0" smtClean="0">
                <a:latin typeface="Calibri"/>
              </a:rPr>
              <a:t>В)</a:t>
            </a:r>
            <a:r>
              <a:rPr lang="ru-RU" sz="4000" dirty="0" err="1" smtClean="0">
                <a:latin typeface="Calibri"/>
              </a:rPr>
              <a:t>С.Пюрбю</a:t>
            </a:r>
            <a:endParaRPr lang="ru-RU" sz="4000" dirty="0" smtClean="0">
              <a:latin typeface="Calibri"/>
            </a:endParaRPr>
          </a:p>
          <a:p>
            <a:endParaRPr lang="ru-RU" sz="4000" dirty="0" smtClean="0"/>
          </a:p>
          <a:p>
            <a:pPr algn="ctr">
              <a:spcBef>
                <a:spcPct val="50000"/>
              </a:spcBef>
            </a:pPr>
            <a:endParaRPr lang="ru-RU" sz="60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Шагаа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14313" y="1143000"/>
            <a:ext cx="8358187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dirty="0" err="1" smtClean="0">
                <a:solidFill>
                  <a:srgbClr val="FF0000"/>
                </a:solidFill>
              </a:rPr>
              <a:t>Шагаа</a:t>
            </a:r>
            <a:r>
              <a:rPr lang="ru-RU" sz="8800" dirty="0" smtClean="0">
                <a:solidFill>
                  <a:srgbClr val="FF0000"/>
                </a:solidFill>
              </a:rPr>
              <a:t> </a:t>
            </a:r>
            <a:r>
              <a:rPr lang="ru-RU" sz="8800" dirty="0" err="1" smtClean="0">
                <a:solidFill>
                  <a:srgbClr val="FF0000"/>
                </a:solidFill>
              </a:rPr>
              <a:t>деп</a:t>
            </a:r>
            <a:r>
              <a:rPr lang="ru-RU" sz="8800" dirty="0" smtClean="0">
                <a:solidFill>
                  <a:srgbClr val="FF0000"/>
                </a:solidFill>
              </a:rPr>
              <a:t> </a:t>
            </a:r>
            <a:r>
              <a:rPr lang="ru-RU" sz="8800" dirty="0" err="1" smtClean="0">
                <a:solidFill>
                  <a:srgbClr val="FF0000"/>
                </a:solidFill>
              </a:rPr>
              <a:t>с</a:t>
            </a:r>
            <a:r>
              <a:rPr lang="ru-RU" sz="8800" dirty="0" err="1" smtClean="0">
                <a:solidFill>
                  <a:srgbClr val="FF0000"/>
                </a:solidFill>
                <a:latin typeface="Calibri"/>
              </a:rPr>
              <a:t>өстү тайылбырлаңар</a:t>
            </a:r>
            <a:r>
              <a:rPr lang="ru-RU" sz="4000" dirty="0" err="1" smtClean="0">
                <a:latin typeface="Calibri"/>
              </a:rPr>
              <a:t>.</a:t>
            </a:r>
            <a:endParaRPr lang="ru-RU" sz="4000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29" name="TextBox 5"/>
          <p:cNvSpPr txBox="1">
            <a:spLocks noChangeArrowheads="1"/>
          </p:cNvSpPr>
          <p:nvPr/>
        </p:nvSpPr>
        <p:spPr bwMode="auto">
          <a:xfrm>
            <a:off x="0" y="692696"/>
            <a:ext cx="87484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Шаг </a:t>
            </a:r>
            <a:r>
              <a:rPr lang="ru-RU" sz="9600" b="1" dirty="0" err="1" smtClean="0">
                <a:solidFill>
                  <a:srgbClr val="FF0000"/>
                </a:solidFill>
              </a:rPr>
              <a:t>агы</a:t>
            </a:r>
            <a:r>
              <a:rPr lang="ru-RU" sz="9600" b="1" dirty="0" smtClean="0">
                <a:solidFill>
                  <a:srgbClr val="FF0000"/>
                </a:solidFill>
              </a:rPr>
              <a:t>, </a:t>
            </a:r>
          </a:p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шаг </a:t>
            </a:r>
            <a:r>
              <a:rPr lang="ru-RU" sz="9600" b="1" dirty="0" err="1" smtClean="0">
                <a:solidFill>
                  <a:srgbClr val="FF0000"/>
                </a:solidFill>
              </a:rPr>
              <a:t>чаазы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Шагаа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</a:t>
            </a:r>
          </a:p>
        </p:txBody>
      </p:sp>
      <p:sp>
        <p:nvSpPr>
          <p:cNvPr id="53251" name="Text Box 7"/>
          <p:cNvSpPr txBox="1">
            <a:spLocks noChangeArrowheads="1"/>
          </p:cNvSpPr>
          <p:nvPr/>
        </p:nvSpPr>
        <p:spPr bwMode="auto">
          <a:xfrm>
            <a:off x="3022600" y="1093788"/>
            <a:ext cx="6373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>
                <a:latin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39552" y="1628800"/>
            <a:ext cx="835818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dirty="0" err="1" smtClean="0">
                <a:solidFill>
                  <a:srgbClr val="FF0000"/>
                </a:solidFill>
              </a:rPr>
              <a:t>Шагааны</a:t>
            </a:r>
            <a:r>
              <a:rPr lang="ru-RU" sz="7200" dirty="0" smtClean="0">
                <a:solidFill>
                  <a:srgbClr val="FF0000"/>
                </a:solidFill>
              </a:rPr>
              <a:t> </a:t>
            </a:r>
            <a:r>
              <a:rPr lang="ru-RU" sz="7200" dirty="0" err="1" smtClean="0">
                <a:solidFill>
                  <a:srgbClr val="FF0000"/>
                </a:solidFill>
              </a:rPr>
              <a:t>тывага</a:t>
            </a:r>
            <a:r>
              <a:rPr lang="ru-RU" sz="7200" dirty="0" smtClean="0">
                <a:solidFill>
                  <a:srgbClr val="FF0000"/>
                </a:solidFill>
              </a:rPr>
              <a:t> каш </a:t>
            </a:r>
            <a:r>
              <a:rPr lang="ru-RU" sz="7200" dirty="0" err="1" smtClean="0">
                <a:solidFill>
                  <a:srgbClr val="FF0000"/>
                </a:solidFill>
              </a:rPr>
              <a:t>чылда</a:t>
            </a:r>
            <a:r>
              <a:rPr lang="ru-RU" sz="7200" dirty="0" smtClean="0">
                <a:solidFill>
                  <a:srgbClr val="FF0000"/>
                </a:solidFill>
              </a:rPr>
              <a:t> </a:t>
            </a:r>
            <a:r>
              <a:rPr lang="ru-RU" sz="7200" dirty="0" err="1" smtClean="0">
                <a:solidFill>
                  <a:srgbClr val="FF0000"/>
                </a:solidFill>
              </a:rPr>
              <a:t>катап</a:t>
            </a:r>
            <a:r>
              <a:rPr lang="ru-RU" sz="7200" dirty="0" smtClean="0">
                <a:solidFill>
                  <a:srgbClr val="FF0000"/>
                </a:solidFill>
              </a:rPr>
              <a:t> </a:t>
            </a:r>
            <a:r>
              <a:rPr lang="ru-RU" sz="7200" dirty="0" err="1" smtClean="0">
                <a:solidFill>
                  <a:srgbClr val="FF0000"/>
                </a:solidFill>
              </a:rPr>
              <a:t>эрттирип</a:t>
            </a:r>
            <a:r>
              <a:rPr lang="ru-RU" sz="7200" dirty="0" smtClean="0">
                <a:solidFill>
                  <a:srgbClr val="FF0000"/>
                </a:solidFill>
              </a:rPr>
              <a:t> </a:t>
            </a:r>
            <a:r>
              <a:rPr lang="ru-RU" sz="7200" dirty="0" err="1" smtClean="0">
                <a:solidFill>
                  <a:srgbClr val="FF0000"/>
                </a:solidFill>
              </a:rPr>
              <a:t>эгелээнил</a:t>
            </a:r>
            <a:r>
              <a:rPr lang="ru-RU" sz="7200" dirty="0" smtClean="0">
                <a:solidFill>
                  <a:srgbClr val="FF0000"/>
                </a:solidFill>
              </a:rPr>
              <a:t>?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78" name="TextBox 7"/>
          <p:cNvSpPr txBox="1">
            <a:spLocks noChangeArrowheads="1"/>
          </p:cNvSpPr>
          <p:nvPr/>
        </p:nvSpPr>
        <p:spPr bwMode="auto">
          <a:xfrm>
            <a:off x="1214438" y="500063"/>
            <a:ext cx="640752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1988 </a:t>
            </a:r>
            <a:r>
              <a:rPr lang="ru-RU" sz="9600" b="1" dirty="0" err="1" smtClean="0"/>
              <a:t>чылда</a:t>
            </a:r>
            <a:endParaRPr lang="ru-RU" sz="9600" b="1" dirty="0" smtClean="0"/>
          </a:p>
        </p:txBody>
      </p:sp>
    </p:spTree>
  </p:cSld>
  <p:clrMapOvr>
    <a:masterClrMapping/>
  </p:clrMapOvr>
  <p:transition spd="slow"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Маадырлар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4819" name="Прямоугольник 3"/>
          <p:cNvSpPr>
            <a:spLocks noChangeArrowheads="1"/>
          </p:cNvSpPr>
          <p:nvPr/>
        </p:nvSpPr>
        <p:spPr bwMode="auto">
          <a:xfrm>
            <a:off x="571500" y="1857375"/>
            <a:ext cx="8215313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/>
              <a:t>      </a:t>
            </a:r>
            <a:r>
              <a:rPr lang="ru-RU" sz="4400" b="1" dirty="0" err="1" smtClean="0"/>
              <a:t>Баштай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мени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эки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номчааш,боданзы</a:t>
            </a:r>
            <a:r>
              <a:rPr lang="ru-RU" sz="4400" b="1" dirty="0" err="1" smtClean="0">
                <a:latin typeface="Calibri"/>
              </a:rPr>
              <a:t>ңза,</a:t>
            </a:r>
            <a:endParaRPr lang="ru-RU" sz="4400" b="1" dirty="0" smtClean="0">
              <a:latin typeface="Calibri"/>
            </a:endParaRPr>
          </a:p>
          <a:p>
            <a:r>
              <a:rPr lang="ru-RU" sz="4400" b="1" dirty="0" err="1" smtClean="0">
                <a:latin typeface="Calibri"/>
              </a:rPr>
              <a:t>Бажың мээзи</a:t>
            </a:r>
            <a:r>
              <a:rPr lang="ru-RU" sz="4400" b="1" dirty="0" smtClean="0">
                <a:latin typeface="Calibri"/>
              </a:rPr>
              <a:t> </a:t>
            </a:r>
            <a:r>
              <a:rPr lang="ru-RU" sz="4400" b="1" dirty="0" err="1" smtClean="0">
                <a:latin typeface="Calibri"/>
              </a:rPr>
              <a:t>орталаныр</a:t>
            </a:r>
            <a:r>
              <a:rPr lang="ru-RU" sz="4400" b="1" dirty="0" smtClean="0">
                <a:latin typeface="Calibri"/>
              </a:rPr>
              <a:t>…</a:t>
            </a:r>
          </a:p>
          <a:p>
            <a:r>
              <a:rPr lang="ru-RU" sz="4400" b="1" dirty="0" err="1" smtClean="0">
                <a:latin typeface="Calibri"/>
              </a:rPr>
              <a:t>Чулчурбастап,мактанмастап</a:t>
            </a:r>
            <a:r>
              <a:rPr lang="ru-RU" sz="4400" b="1" dirty="0" smtClean="0">
                <a:latin typeface="Calibri"/>
              </a:rPr>
              <a:t>,</a:t>
            </a:r>
          </a:p>
          <a:p>
            <a:r>
              <a:rPr lang="ru-RU" sz="4400" b="1" dirty="0" err="1" smtClean="0">
                <a:latin typeface="Calibri"/>
              </a:rPr>
              <a:t>Чугаа,сѳзүң </a:t>
            </a:r>
            <a:r>
              <a:rPr lang="ru-RU" sz="4400" b="1" dirty="0" err="1" smtClean="0">
                <a:latin typeface="Calibri"/>
              </a:rPr>
              <a:t>чазалыр</a:t>
            </a:r>
            <a:r>
              <a:rPr lang="ru-RU" sz="4400" b="1" dirty="0" smtClean="0">
                <a:latin typeface="Calibri"/>
              </a:rPr>
              <a:t>… </a:t>
            </a:r>
            <a:r>
              <a:rPr lang="ru-RU" sz="4400" b="1" dirty="0" err="1" smtClean="0">
                <a:latin typeface="Calibri"/>
              </a:rPr>
              <a:t>деп</a:t>
            </a:r>
            <a:r>
              <a:rPr lang="ru-RU" sz="4400" b="1" dirty="0" smtClean="0">
                <a:latin typeface="Calibri"/>
              </a:rPr>
              <a:t> …</a:t>
            </a:r>
            <a:r>
              <a:rPr lang="ru-RU" sz="4400" b="1" dirty="0" err="1" smtClean="0">
                <a:solidFill>
                  <a:srgbClr val="002060"/>
                </a:solidFill>
                <a:latin typeface="Calibri"/>
              </a:rPr>
              <a:t>бодаан.Кайы</a:t>
            </a:r>
            <a:r>
              <a:rPr lang="ru-RU" sz="44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Calibri"/>
              </a:rPr>
              <a:t>чогаалда</a:t>
            </a:r>
            <a:r>
              <a:rPr lang="ru-RU" sz="44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Calibri"/>
              </a:rPr>
              <a:t>кым</a:t>
            </a:r>
            <a:r>
              <a:rPr lang="ru-RU" sz="44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Calibri"/>
              </a:rPr>
              <a:t>деп</a:t>
            </a:r>
            <a:r>
              <a:rPr lang="ru-RU" sz="44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Calibri"/>
              </a:rPr>
              <a:t>маадыр-дыр</a:t>
            </a:r>
            <a:r>
              <a:rPr lang="ru-RU" sz="4400" b="1" dirty="0" smtClean="0">
                <a:solidFill>
                  <a:srgbClr val="002060"/>
                </a:solidFill>
                <a:latin typeface="Calibri"/>
              </a:rPr>
              <a:t>?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467544" y="476673"/>
            <a:ext cx="813690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7200" b="1" dirty="0" err="1" smtClean="0">
                <a:solidFill>
                  <a:srgbClr val="FF0000"/>
                </a:solidFill>
              </a:rPr>
              <a:t>Салчак</a:t>
            </a:r>
            <a:r>
              <a:rPr lang="ru-RU" sz="7200" b="1" dirty="0" smtClean="0">
                <a:solidFill>
                  <a:srgbClr val="FF0000"/>
                </a:solidFill>
              </a:rPr>
              <a:t> Серен</a:t>
            </a:r>
          </a:p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«Ном биле портфель»</a:t>
            </a:r>
          </a:p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Ном </a:t>
            </a:r>
            <a:endParaRPr lang="ru-RU" sz="7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Маадырлар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</a:p>
        </p:txBody>
      </p:sp>
      <p:sp>
        <p:nvSpPr>
          <p:cNvPr id="36867" name="Прямоугольник 4"/>
          <p:cNvSpPr>
            <a:spLocks noChangeArrowheads="1"/>
          </p:cNvSpPr>
          <p:nvPr/>
        </p:nvSpPr>
        <p:spPr bwMode="auto">
          <a:xfrm>
            <a:off x="251520" y="1412776"/>
            <a:ext cx="842962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dirty="0"/>
              <a:t>     </a:t>
            </a:r>
            <a:r>
              <a:rPr lang="ru-RU" sz="4800" dirty="0" err="1" smtClean="0"/>
              <a:t>Бир</a:t>
            </a:r>
            <a:r>
              <a:rPr lang="ru-RU" sz="4800" dirty="0" smtClean="0"/>
              <a:t> </a:t>
            </a:r>
            <a:r>
              <a:rPr lang="ru-RU" sz="4800" dirty="0" err="1" smtClean="0"/>
              <a:t>эвес</a:t>
            </a:r>
            <a:r>
              <a:rPr lang="ru-RU" sz="4800" dirty="0" smtClean="0"/>
              <a:t> мен </a:t>
            </a:r>
            <a:r>
              <a:rPr lang="ru-RU" sz="4800" dirty="0" err="1" smtClean="0"/>
              <a:t>хоралыг</a:t>
            </a:r>
            <a:r>
              <a:rPr lang="ru-RU" sz="4800" dirty="0" smtClean="0"/>
              <a:t> </a:t>
            </a:r>
            <a:r>
              <a:rPr lang="ru-RU" sz="4800" dirty="0" err="1" smtClean="0"/>
              <a:t>курттарны</a:t>
            </a:r>
            <a:r>
              <a:rPr lang="ru-RU" sz="4800" dirty="0" smtClean="0"/>
              <a:t> </a:t>
            </a:r>
            <a:r>
              <a:rPr lang="ru-RU" sz="4800" dirty="0" err="1" smtClean="0"/>
              <a:t>чыып</a:t>
            </a:r>
            <a:r>
              <a:rPr lang="ru-RU" sz="4800" dirty="0" smtClean="0"/>
              <a:t> чип </a:t>
            </a:r>
            <a:r>
              <a:rPr lang="ru-RU" sz="4800" dirty="0" err="1" smtClean="0"/>
              <a:t>турбаан</a:t>
            </a:r>
            <a:r>
              <a:rPr lang="ru-RU" sz="4800" dirty="0" smtClean="0"/>
              <a:t> </a:t>
            </a:r>
            <a:r>
              <a:rPr lang="ru-RU" sz="4800" dirty="0" err="1" smtClean="0"/>
              <a:t>болзумза,чеже-хире</a:t>
            </a:r>
            <a:r>
              <a:rPr lang="ru-RU" sz="4800" dirty="0" smtClean="0"/>
              <a:t> </a:t>
            </a:r>
            <a:r>
              <a:rPr lang="ru-RU" sz="4800" dirty="0" err="1" smtClean="0"/>
              <a:t>ыяш</a:t>
            </a:r>
            <a:r>
              <a:rPr lang="ru-RU" sz="4800" dirty="0" smtClean="0"/>
              <a:t> </a:t>
            </a:r>
            <a:r>
              <a:rPr lang="ru-RU" sz="4800" dirty="0" err="1" smtClean="0"/>
              <a:t>кадып</a:t>
            </a:r>
            <a:r>
              <a:rPr lang="ru-RU" sz="4800" dirty="0" err="1" smtClean="0"/>
              <a:t>,сынып</a:t>
            </a:r>
            <a:r>
              <a:rPr lang="ru-RU" sz="4800" dirty="0" smtClean="0"/>
              <a:t> калган </a:t>
            </a:r>
            <a:r>
              <a:rPr lang="ru-RU" sz="4800" dirty="0" err="1" smtClean="0"/>
              <a:t>турбазыл</a:t>
            </a:r>
            <a:r>
              <a:rPr lang="ru-RU" sz="4800" dirty="0" smtClean="0"/>
              <a:t>?</a:t>
            </a:r>
          </a:p>
          <a:p>
            <a:pPr algn="ctr"/>
            <a:r>
              <a:rPr lang="ru-RU" sz="4800" dirty="0" err="1" smtClean="0">
                <a:solidFill>
                  <a:srgbClr val="FF0000"/>
                </a:solidFill>
              </a:rPr>
              <a:t>Кым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</a:rPr>
              <a:t>деп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</a:rPr>
              <a:t>маадырны</a:t>
            </a:r>
            <a:r>
              <a:rPr lang="ru-RU" sz="4800" dirty="0" err="1" smtClean="0">
                <a:solidFill>
                  <a:srgbClr val="FF0000"/>
                </a:solidFill>
                <a:latin typeface="Calibri"/>
              </a:rPr>
              <a:t>ң сѳстерил</a:t>
            </a:r>
            <a:r>
              <a:rPr lang="ru-RU" sz="6600" dirty="0" err="1" smtClean="0">
                <a:solidFill>
                  <a:srgbClr val="FF0000"/>
                </a:solidFill>
                <a:latin typeface="Calibri"/>
              </a:rPr>
              <a:t>?</a:t>
            </a:r>
            <a:endParaRPr lang="ru-RU" sz="6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1" name="TextBox 5"/>
          <p:cNvSpPr txBox="1">
            <a:spLocks noChangeArrowheads="1"/>
          </p:cNvSpPr>
          <p:nvPr/>
        </p:nvSpPr>
        <p:spPr bwMode="auto">
          <a:xfrm>
            <a:off x="395537" y="332656"/>
            <a:ext cx="849694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9600" b="1" dirty="0" err="1" smtClean="0"/>
              <a:t>К-Э.Кудажы</a:t>
            </a:r>
            <a:r>
              <a:rPr lang="ru-RU" sz="9600" b="1" dirty="0" smtClean="0"/>
              <a:t> «</a:t>
            </a:r>
            <a:r>
              <a:rPr lang="ru-RU" sz="9600" b="1" dirty="0" err="1" smtClean="0"/>
              <a:t>Кым</a:t>
            </a:r>
            <a:r>
              <a:rPr lang="ru-RU" sz="9600" b="1" dirty="0" smtClean="0"/>
              <a:t> </a:t>
            </a:r>
            <a:r>
              <a:rPr lang="ru-RU" sz="9600" b="1" dirty="0" err="1" smtClean="0"/>
              <a:t>э</a:t>
            </a:r>
            <a:r>
              <a:rPr lang="ru-RU" sz="9600" b="1" dirty="0" err="1" smtClean="0">
                <a:latin typeface="Calibri"/>
              </a:rPr>
              <a:t>ң ажыктыгыл</a:t>
            </a:r>
            <a:r>
              <a:rPr lang="ru-RU" sz="9600" b="1" dirty="0" smtClean="0">
                <a:latin typeface="Calibri"/>
              </a:rPr>
              <a:t>?</a:t>
            </a:r>
            <a:r>
              <a:rPr lang="ru-RU" sz="9600" b="1" dirty="0" smtClean="0"/>
              <a:t>» Торга. </a:t>
            </a:r>
            <a:endParaRPr lang="ru-RU" sz="9600" b="1" dirty="0"/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Маадырлар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</a:t>
            </a:r>
          </a:p>
        </p:txBody>
      </p:sp>
      <p:sp>
        <p:nvSpPr>
          <p:cNvPr id="38916" name="Прямоугольник 7"/>
          <p:cNvSpPr>
            <a:spLocks noChangeArrowheads="1"/>
          </p:cNvSpPr>
          <p:nvPr/>
        </p:nvSpPr>
        <p:spPr bwMode="auto">
          <a:xfrm>
            <a:off x="500063" y="1052736"/>
            <a:ext cx="835818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dirty="0"/>
              <a:t>       </a:t>
            </a:r>
            <a:r>
              <a:rPr lang="ru-RU" sz="4400" dirty="0" err="1" smtClean="0"/>
              <a:t>А</a:t>
            </a:r>
            <a:r>
              <a:rPr lang="ru-RU" sz="4400" dirty="0" err="1" smtClean="0"/>
              <a:t>вазыбиле</a:t>
            </a:r>
            <a:r>
              <a:rPr lang="ru-RU" sz="4400" dirty="0" smtClean="0"/>
              <a:t> </a:t>
            </a:r>
            <a:r>
              <a:rPr lang="ru-RU" sz="4400" dirty="0" err="1" smtClean="0"/>
              <a:t>угбазы</a:t>
            </a:r>
            <a:r>
              <a:rPr lang="ru-RU" sz="4400" dirty="0" smtClean="0"/>
              <a:t> </a:t>
            </a:r>
            <a:r>
              <a:rPr lang="ru-RU" sz="4400" dirty="0" err="1" smtClean="0"/>
              <a:t>аъш-чем</a:t>
            </a:r>
            <a:r>
              <a:rPr lang="ru-RU" sz="4400" dirty="0" smtClean="0"/>
              <a:t> </a:t>
            </a:r>
            <a:r>
              <a:rPr lang="ru-RU" sz="4400" dirty="0" err="1" smtClean="0"/>
              <a:t>дилеп</a:t>
            </a:r>
            <a:r>
              <a:rPr lang="ru-RU" sz="4400" dirty="0" smtClean="0"/>
              <a:t> </a:t>
            </a:r>
            <a:r>
              <a:rPr lang="ru-RU" sz="4400" dirty="0" err="1" smtClean="0"/>
              <a:t>чоруптарга</a:t>
            </a:r>
            <a:r>
              <a:rPr lang="ru-RU" sz="4400" dirty="0" smtClean="0"/>
              <a:t> </a:t>
            </a:r>
            <a:r>
              <a:rPr lang="ru-RU" sz="4400" dirty="0" err="1" smtClean="0"/>
              <a:t>чадырынга</a:t>
            </a:r>
            <a:r>
              <a:rPr lang="ru-RU" sz="4400" dirty="0" smtClean="0"/>
              <a:t> </a:t>
            </a:r>
            <a:r>
              <a:rPr lang="ru-RU" sz="4400" dirty="0" err="1" smtClean="0"/>
              <a:t>кымнар</a:t>
            </a:r>
            <a:r>
              <a:rPr lang="ru-RU" sz="4400" dirty="0" smtClean="0"/>
              <a:t> </a:t>
            </a:r>
            <a:r>
              <a:rPr lang="ru-RU" sz="4400" dirty="0" err="1" smtClean="0"/>
              <a:t>артып</a:t>
            </a:r>
            <a:r>
              <a:rPr lang="ru-RU" sz="4400" dirty="0" smtClean="0"/>
              <a:t> </a:t>
            </a:r>
            <a:r>
              <a:rPr lang="ru-RU" sz="4400" dirty="0" err="1" smtClean="0"/>
              <a:t>каар</a:t>
            </a:r>
            <a:r>
              <a:rPr lang="ru-RU" sz="4400" dirty="0" smtClean="0"/>
              <a:t> </a:t>
            </a:r>
            <a:r>
              <a:rPr lang="ru-RU" sz="4400" dirty="0" err="1" smtClean="0"/>
              <a:t>ийик</a:t>
            </a:r>
            <a:r>
              <a:rPr lang="ru-RU" sz="4400" dirty="0" smtClean="0"/>
              <a:t>?  </a:t>
            </a:r>
            <a:endParaRPr lang="ru-RU" sz="4400" b="1" dirty="0"/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5"/>
          <p:cNvSpPr txBox="1">
            <a:spLocks noChangeArrowheads="1"/>
          </p:cNvSpPr>
          <p:nvPr/>
        </p:nvSpPr>
        <p:spPr bwMode="auto">
          <a:xfrm>
            <a:off x="900113" y="620713"/>
            <a:ext cx="6913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/>
              <a:t>.</a:t>
            </a:r>
          </a:p>
        </p:txBody>
      </p:sp>
      <p:sp>
        <p:nvSpPr>
          <p:cNvPr id="39939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0" name="Прямоугольник 4"/>
          <p:cNvSpPr>
            <a:spLocks noChangeArrowheads="1"/>
          </p:cNvSpPr>
          <p:nvPr/>
        </p:nvSpPr>
        <p:spPr bwMode="auto">
          <a:xfrm>
            <a:off x="428596" y="1428736"/>
            <a:ext cx="850106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8800" b="1" dirty="0" err="1" smtClean="0">
                <a:solidFill>
                  <a:srgbClr val="FF0000"/>
                </a:solidFill>
              </a:rPr>
              <a:t>Ка</a:t>
            </a:r>
            <a:r>
              <a:rPr lang="ru-RU" sz="8800" b="1" dirty="0" err="1" smtClean="0">
                <a:solidFill>
                  <a:srgbClr val="FF0000"/>
                </a:solidFill>
                <a:latin typeface="Calibri"/>
              </a:rPr>
              <a:t>ңг</a:t>
            </a:r>
            <a:r>
              <a:rPr lang="ru-RU" sz="8800" b="1" dirty="0" err="1" smtClean="0">
                <a:solidFill>
                  <a:srgbClr val="FF0000"/>
                </a:solidFill>
              </a:rPr>
              <a:t>ый, Шомуктай</a:t>
            </a:r>
            <a:r>
              <a:rPr lang="ru-RU" sz="8800" b="1" dirty="0" smtClean="0">
                <a:solidFill>
                  <a:srgbClr val="FF0000"/>
                </a:solidFill>
              </a:rPr>
              <a:t>, </a:t>
            </a:r>
            <a:r>
              <a:rPr lang="ru-RU" sz="8800" b="1" dirty="0" err="1" smtClean="0">
                <a:solidFill>
                  <a:srgbClr val="FF0000"/>
                </a:solidFill>
              </a:rPr>
              <a:t>Тывыкы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1071538" y="928688"/>
            <a:ext cx="692948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0" dirty="0" smtClean="0">
                <a:latin typeface="Times New Roman" pitchFamily="18" charset="0"/>
              </a:rPr>
              <a:t>А.М.Горький </a:t>
            </a:r>
            <a:endParaRPr lang="ru-RU" sz="80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Маадырлар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</a:t>
            </a:r>
            <a:endParaRPr lang="ru-RU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867" name="Прямоугольник 4"/>
          <p:cNvSpPr>
            <a:spLocks noChangeArrowheads="1"/>
          </p:cNvSpPr>
          <p:nvPr/>
        </p:nvSpPr>
        <p:spPr bwMode="auto">
          <a:xfrm>
            <a:off x="395536" y="1412776"/>
            <a:ext cx="842962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dirty="0">
                <a:solidFill>
                  <a:srgbClr val="002060"/>
                </a:solidFill>
              </a:rPr>
              <a:t>      </a:t>
            </a:r>
            <a:r>
              <a:rPr lang="ru-RU" sz="6000" b="1" dirty="0" err="1" smtClean="0">
                <a:solidFill>
                  <a:srgbClr val="002060"/>
                </a:solidFill>
              </a:rPr>
              <a:t>К</a:t>
            </a:r>
            <a:r>
              <a:rPr lang="ru-RU" sz="6000" b="1" dirty="0" err="1" smtClean="0">
                <a:solidFill>
                  <a:srgbClr val="002060"/>
                </a:solidFill>
                <a:latin typeface="Calibri"/>
              </a:rPr>
              <a:t>үжүр </a:t>
            </a:r>
            <a:r>
              <a:rPr lang="ru-RU" sz="6000" b="1" dirty="0" smtClean="0">
                <a:solidFill>
                  <a:srgbClr val="002060"/>
                </a:solidFill>
                <a:latin typeface="Calibri"/>
              </a:rPr>
              <a:t>.</a:t>
            </a:r>
            <a:r>
              <a:rPr lang="ru-RU" sz="6000" b="1" dirty="0" err="1" smtClean="0">
                <a:solidFill>
                  <a:srgbClr val="002060"/>
                </a:solidFill>
                <a:latin typeface="Calibri"/>
              </a:rPr>
              <a:t>ачай,чоруп-ла</a:t>
            </a:r>
            <a:r>
              <a:rPr lang="ru-RU" sz="60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6000" b="1" dirty="0" err="1" smtClean="0">
                <a:solidFill>
                  <a:srgbClr val="002060"/>
                </a:solidFill>
                <a:latin typeface="Calibri"/>
              </a:rPr>
              <a:t>көрейн.</a:t>
            </a:r>
            <a:r>
              <a:rPr lang="ru-RU" sz="60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6000" b="1" dirty="0" err="1" smtClean="0">
                <a:solidFill>
                  <a:srgbClr val="002060"/>
                </a:solidFill>
                <a:latin typeface="Calibri"/>
              </a:rPr>
              <a:t>Ам-на</a:t>
            </a:r>
            <a:r>
              <a:rPr lang="ru-RU" sz="60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6000" b="1" dirty="0" err="1" smtClean="0">
                <a:solidFill>
                  <a:srgbClr val="002060"/>
                </a:solidFill>
                <a:latin typeface="Calibri"/>
              </a:rPr>
              <a:t>чѳпшээреп көр.Мооң-биле бѳгүн дөрт ѳшкү кежи</a:t>
            </a:r>
            <a:r>
              <a:rPr lang="ru-RU" sz="60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6000" b="1" dirty="0" err="1" smtClean="0">
                <a:solidFill>
                  <a:srgbClr val="002060"/>
                </a:solidFill>
                <a:latin typeface="Calibri"/>
              </a:rPr>
              <a:t>кургады</a:t>
            </a:r>
            <a:r>
              <a:rPr lang="ru-RU" sz="60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6000" b="1" dirty="0" err="1" smtClean="0">
                <a:solidFill>
                  <a:srgbClr val="002060"/>
                </a:solidFill>
                <a:latin typeface="Calibri"/>
              </a:rPr>
              <a:t>эттедим</a:t>
            </a:r>
            <a:r>
              <a:rPr lang="ru-RU" sz="6000" b="1" dirty="0" smtClean="0">
                <a:solidFill>
                  <a:srgbClr val="002060"/>
                </a:solidFill>
                <a:latin typeface="Calibri"/>
              </a:rPr>
              <a:t>…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Прямоугольник 6"/>
          <p:cNvSpPr>
            <a:spLocks noChangeArrowheads="1"/>
          </p:cNvSpPr>
          <p:nvPr/>
        </p:nvSpPr>
        <p:spPr bwMode="auto">
          <a:xfrm>
            <a:off x="0" y="476672"/>
            <a:ext cx="84969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6000" b="1" dirty="0" err="1" smtClean="0"/>
              <a:t>С.Сарыг-оол</a:t>
            </a:r>
            <a:r>
              <a:rPr lang="ru-RU" sz="6000" b="1" dirty="0" smtClean="0"/>
              <a:t> «</a:t>
            </a:r>
            <a:r>
              <a:rPr lang="ru-RU" sz="6000" b="1" dirty="0" err="1" smtClean="0"/>
              <a:t>Ол-ла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Маскажык</a:t>
            </a:r>
            <a:r>
              <a:rPr lang="ru-RU" sz="6000" b="1" dirty="0" smtClean="0"/>
              <a:t>» </a:t>
            </a:r>
            <a:r>
              <a:rPr lang="ru-RU" sz="6000" b="1" dirty="0" err="1" smtClean="0">
                <a:solidFill>
                  <a:srgbClr val="FF0000"/>
                </a:solidFill>
              </a:rPr>
              <a:t>Маскажык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аадырлар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</a:t>
            </a:r>
            <a:endParaRPr lang="ru-RU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19" name="Прямоугольник 3"/>
          <p:cNvSpPr>
            <a:spLocks noChangeArrowheads="1"/>
          </p:cNvSpPr>
          <p:nvPr/>
        </p:nvSpPr>
        <p:spPr bwMode="auto">
          <a:xfrm>
            <a:off x="571500" y="1857375"/>
            <a:ext cx="821531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/>
              <a:t>      </a:t>
            </a:r>
            <a:r>
              <a:rPr lang="ru-RU" sz="4400" b="1" dirty="0" err="1" smtClean="0"/>
              <a:t>Бичии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кадарчы</a:t>
            </a:r>
            <a:r>
              <a:rPr lang="ru-RU" sz="4400" b="1" dirty="0" smtClean="0"/>
              <a:t>  </a:t>
            </a:r>
            <a:r>
              <a:rPr lang="ru-RU" sz="4400" b="1" dirty="0" err="1" smtClean="0"/>
              <a:t>хоюн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б</a:t>
            </a:r>
            <a:r>
              <a:rPr lang="ru-RU" sz="4400" b="1" dirty="0" err="1" smtClean="0">
                <a:latin typeface="Calibri"/>
              </a:rPr>
              <a:t>өрүге чиртип</a:t>
            </a:r>
            <a:r>
              <a:rPr lang="ru-RU" sz="4400" b="1" dirty="0" smtClean="0">
                <a:latin typeface="Calibri"/>
              </a:rPr>
              <a:t> </a:t>
            </a:r>
            <a:r>
              <a:rPr lang="ru-RU" sz="4400" b="1" dirty="0" err="1" smtClean="0">
                <a:latin typeface="Calibri"/>
              </a:rPr>
              <a:t>алырга</a:t>
            </a:r>
            <a:r>
              <a:rPr lang="ru-RU" sz="4400" b="1" dirty="0" smtClean="0">
                <a:latin typeface="Calibri"/>
              </a:rPr>
              <a:t> ,</a:t>
            </a:r>
            <a:r>
              <a:rPr lang="ru-RU" sz="4400" b="1" dirty="0" err="1" smtClean="0">
                <a:latin typeface="Calibri"/>
              </a:rPr>
              <a:t>кожай</a:t>
            </a:r>
            <a:r>
              <a:rPr lang="ru-RU" sz="4400" b="1" dirty="0" smtClean="0">
                <a:latin typeface="Calibri"/>
              </a:rPr>
              <a:t> </a:t>
            </a:r>
            <a:r>
              <a:rPr lang="ru-RU" sz="4400" b="1" dirty="0" err="1" smtClean="0">
                <a:latin typeface="Calibri"/>
              </a:rPr>
              <a:t>ону</a:t>
            </a:r>
            <a:r>
              <a:rPr lang="ru-RU" sz="4400" b="1" dirty="0" smtClean="0">
                <a:latin typeface="Calibri"/>
              </a:rPr>
              <a:t> бар </a:t>
            </a:r>
            <a:r>
              <a:rPr lang="ru-RU" sz="4400" b="1" dirty="0" err="1" smtClean="0">
                <a:latin typeface="Calibri"/>
              </a:rPr>
              <a:t>шаа-биле</a:t>
            </a:r>
            <a:r>
              <a:rPr lang="ru-RU" sz="4400" b="1" dirty="0" smtClean="0">
                <a:latin typeface="Calibri"/>
              </a:rPr>
              <a:t> </a:t>
            </a:r>
            <a:r>
              <a:rPr lang="ru-RU" sz="4400" b="1" dirty="0" err="1" smtClean="0">
                <a:latin typeface="Calibri"/>
              </a:rPr>
              <a:t>эттээр</a:t>
            </a:r>
            <a:r>
              <a:rPr lang="ru-RU" sz="4400" b="1" dirty="0" smtClean="0">
                <a:latin typeface="Calibri"/>
              </a:rPr>
              <a:t> </a:t>
            </a:r>
            <a:r>
              <a:rPr lang="ru-RU" sz="4400" b="1" dirty="0" err="1" smtClean="0">
                <a:latin typeface="Calibri"/>
              </a:rPr>
              <a:t>дээш</a:t>
            </a:r>
            <a:r>
              <a:rPr lang="ru-RU" sz="4400" b="1" dirty="0" smtClean="0">
                <a:latin typeface="Calibri"/>
              </a:rPr>
              <a:t> </a:t>
            </a:r>
            <a:r>
              <a:rPr lang="ru-RU" sz="4400" b="1" dirty="0" err="1" smtClean="0">
                <a:latin typeface="Calibri"/>
              </a:rPr>
              <a:t>кыжанып</a:t>
            </a:r>
            <a:r>
              <a:rPr lang="ru-RU" sz="4400" b="1" dirty="0" smtClean="0">
                <a:latin typeface="Calibri"/>
              </a:rPr>
              <a:t> </a:t>
            </a:r>
            <a:r>
              <a:rPr lang="ru-RU" sz="4400" b="1" dirty="0" err="1" smtClean="0">
                <a:latin typeface="Calibri"/>
              </a:rPr>
              <a:t>турар.оон</a:t>
            </a:r>
            <a:r>
              <a:rPr lang="ru-RU" sz="4400" b="1" dirty="0" smtClean="0">
                <a:latin typeface="Calibri"/>
              </a:rPr>
              <a:t> </a:t>
            </a:r>
            <a:r>
              <a:rPr lang="ru-RU" sz="4400" b="1" dirty="0" err="1" smtClean="0">
                <a:latin typeface="Calibri"/>
              </a:rPr>
              <a:t>ачазы</a:t>
            </a:r>
            <a:r>
              <a:rPr lang="ru-RU" sz="4400" b="1" dirty="0" smtClean="0">
                <a:latin typeface="Calibri"/>
              </a:rPr>
              <a:t> </a:t>
            </a:r>
            <a:r>
              <a:rPr lang="ru-RU" sz="4400" b="1" dirty="0" err="1" smtClean="0">
                <a:latin typeface="Calibri"/>
              </a:rPr>
              <a:t>суглар</a:t>
            </a:r>
            <a:r>
              <a:rPr lang="ru-RU" sz="4400" b="1" dirty="0" smtClean="0">
                <a:latin typeface="Calibri"/>
              </a:rPr>
              <a:t> </a:t>
            </a:r>
            <a:r>
              <a:rPr lang="ru-RU" sz="4400" b="1" dirty="0" err="1" smtClean="0">
                <a:latin typeface="Calibri"/>
              </a:rPr>
              <a:t>кѳжүп чоруурунга</a:t>
            </a:r>
            <a:r>
              <a:rPr lang="ru-RU" sz="4400" b="1" dirty="0" smtClean="0">
                <a:latin typeface="Calibri"/>
              </a:rPr>
              <a:t> </a:t>
            </a:r>
            <a:r>
              <a:rPr lang="ru-RU" sz="4400" b="1" dirty="0" err="1" smtClean="0">
                <a:latin typeface="Calibri"/>
              </a:rPr>
              <a:t>белеткенип</a:t>
            </a:r>
            <a:r>
              <a:rPr lang="ru-RU" sz="4400" b="1" dirty="0" smtClean="0">
                <a:latin typeface="Calibri"/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  <a:latin typeface="Calibri"/>
              </a:rPr>
              <a:t>турар.Кым</a:t>
            </a:r>
            <a:r>
              <a:rPr lang="ru-RU" sz="44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  <a:latin typeface="Calibri"/>
              </a:rPr>
              <a:t>деп</a:t>
            </a:r>
            <a:r>
              <a:rPr lang="ru-RU" sz="44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  <a:latin typeface="Calibri"/>
              </a:rPr>
              <a:t>маадыр-дыр</a:t>
            </a:r>
            <a:r>
              <a:rPr lang="ru-RU" sz="4400" b="1" dirty="0" smtClean="0">
                <a:solidFill>
                  <a:srgbClr val="FF0000"/>
                </a:solidFill>
                <a:latin typeface="Calibri"/>
              </a:rPr>
              <a:t>?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0"/>
          <p:cNvSpPr txBox="1">
            <a:spLocks noChangeArrowheads="1"/>
          </p:cNvSpPr>
          <p:nvPr/>
        </p:nvSpPr>
        <p:spPr bwMode="auto">
          <a:xfrm>
            <a:off x="1403350" y="16287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4035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1285852" y="2428868"/>
            <a:ext cx="685802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9600" b="1" dirty="0" err="1" smtClean="0">
                <a:solidFill>
                  <a:srgbClr val="FF0000"/>
                </a:solidFill>
              </a:rPr>
              <a:t>Лопсанчап</a:t>
            </a:r>
            <a:r>
              <a:rPr lang="ru-RU" sz="9600" b="1" dirty="0" smtClean="0"/>
              <a:t> </a:t>
            </a:r>
            <a:endParaRPr lang="ru-RU" sz="9600" b="1" dirty="0"/>
          </a:p>
        </p:txBody>
      </p:sp>
    </p:spTree>
  </p:cSld>
  <p:clrMapOvr>
    <a:masterClrMapping/>
  </p:clrMapOvr>
  <p:transition spd="slow">
    <p:split orient="vert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395288" y="2133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  <a:r>
              <a:rPr lang="ru-RU" sz="4400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үңнелдерни үндүрээл!</a:t>
            </a:r>
            <a:endParaRPr lang="ru-RU" sz="44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611188" y="26368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Тиилекчиге</a:t>
            </a:r>
            <a:r>
              <a:rPr lang="ru-RU" sz="4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байырдан</a:t>
            </a:r>
            <a:r>
              <a:rPr lang="ru-RU" sz="4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чедирип</a:t>
            </a:r>
            <a:r>
              <a:rPr lang="ru-RU" sz="4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каалы</a:t>
            </a:r>
            <a:r>
              <a:rPr lang="ru-RU" sz="4400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ңар</a:t>
            </a:r>
            <a:r>
              <a:rPr lang="ru-RU" sz="4400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  <a:r>
              <a:rPr lang="ru-RU" sz="4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400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Ужурашкыже</a:t>
            </a:r>
            <a:r>
              <a:rPr lang="ru-RU" sz="4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байырлыг</a:t>
            </a:r>
            <a:r>
              <a:rPr lang="ru-RU" sz="4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  <a:endParaRPr lang="ru-RU" sz="44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6323" name="Рисунок 2" descr="blest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0"/>
            <a:ext cx="214312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Рисунок 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0" y="4357688"/>
            <a:ext cx="46434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Тест 30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3" y="609600"/>
            <a:ext cx="7715250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 err="1" smtClean="0">
                <a:solidFill>
                  <a:srgbClr val="0070C0"/>
                </a:solidFill>
              </a:rPr>
              <a:t>Эртинени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черден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казар</a:t>
            </a:r>
            <a:r>
              <a:rPr lang="ru-RU" sz="3200" dirty="0" smtClean="0">
                <a:solidFill>
                  <a:srgbClr val="0070C0"/>
                </a:solidFill>
              </a:rPr>
              <a:t>,</a:t>
            </a:r>
          </a:p>
          <a:p>
            <a:pPr algn="ctr">
              <a:defRPr/>
            </a:pP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Эртемнерни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номдан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тывар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.</a:t>
            </a:r>
          </a:p>
          <a:p>
            <a:pPr algn="ctr">
              <a:defRPr/>
            </a:pP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Узуп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ижер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суг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дег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херек</a:t>
            </a:r>
            <a:endParaRPr lang="ru-RU" sz="3200" dirty="0" smtClean="0">
              <a:solidFill>
                <a:srgbClr val="0070C0"/>
              </a:solidFill>
              <a:latin typeface="Calibri"/>
            </a:endParaRPr>
          </a:p>
          <a:p>
            <a:pPr algn="ctr">
              <a:defRPr/>
            </a:pP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Угаан-билиг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далайы-ном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!</a:t>
            </a:r>
          </a:p>
          <a:p>
            <a:pPr algn="ctr">
              <a:defRPr/>
            </a:pP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Кым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деп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авторнуң чүү деп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чогаалындан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үзүндү-дүр?</a:t>
            </a:r>
            <a:endParaRPr lang="ru-RU" sz="3200" dirty="0" smtClean="0">
              <a:solidFill>
                <a:srgbClr val="0070C0"/>
              </a:solidFill>
              <a:latin typeface="Calibri"/>
            </a:endParaRPr>
          </a:p>
          <a:p>
            <a:pPr algn="ctr">
              <a:defRPr/>
            </a:pP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А)</a:t>
            </a: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Ю.Кюнзегеш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 «Ном»</a:t>
            </a:r>
          </a:p>
          <a:p>
            <a:pPr algn="ctr">
              <a:defRPr/>
            </a:pP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Б) </a:t>
            </a: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С.Сарыг-оол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 «</a:t>
            </a: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номга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ынакшыңар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»</a:t>
            </a:r>
          </a:p>
          <a:p>
            <a:pPr algn="ctr">
              <a:defRPr/>
            </a:pP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В)</a:t>
            </a:r>
            <a:r>
              <a:rPr lang="ru-RU" sz="3200" dirty="0" err="1" smtClean="0">
                <a:solidFill>
                  <a:srgbClr val="0070C0"/>
                </a:solidFill>
                <a:latin typeface="Calibri"/>
              </a:rPr>
              <a:t>С.Сарыг-оол</a:t>
            </a:r>
            <a:r>
              <a:rPr lang="ru-RU" sz="3200" dirty="0" smtClean="0">
                <a:solidFill>
                  <a:srgbClr val="0070C0"/>
                </a:solidFill>
                <a:latin typeface="Calibri"/>
              </a:rPr>
              <a:t> «Ном»</a:t>
            </a:r>
          </a:p>
          <a:p>
            <a:pPr>
              <a:defRPr/>
            </a:pPr>
            <a:r>
              <a:rPr lang="ru-RU" sz="4000" dirty="0" smtClean="0"/>
              <a:t>                           </a:t>
            </a:r>
            <a:endParaRPr lang="ru-RU" sz="4000" dirty="0"/>
          </a:p>
        </p:txBody>
      </p:sp>
    </p:spTree>
  </p:cSld>
  <p:clrMapOvr>
    <a:masterClrMapping/>
  </p:clrMapOvr>
  <p:transition spd="slow">
    <p:wheel spokes="1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85813" y="500063"/>
            <a:ext cx="6723062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6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С.С</a:t>
            </a:r>
            <a:r>
              <a:rPr lang="ru-RU" sz="96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арыг-оол</a:t>
            </a:r>
            <a:r>
              <a:rPr lang="ru-RU" sz="96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«Ном»</a:t>
            </a:r>
          </a:p>
          <a:p>
            <a:pPr>
              <a:defRPr/>
            </a:pPr>
            <a:endParaRPr lang="ru-RU" sz="96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Тест 40</a:t>
            </a:r>
          </a:p>
        </p:txBody>
      </p:sp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214313" y="1143000"/>
            <a:ext cx="835818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Тыва </a:t>
            </a:r>
            <a:r>
              <a:rPr lang="ru-RU" sz="4000" dirty="0" err="1" smtClean="0">
                <a:solidFill>
                  <a:srgbClr val="FF0000"/>
                </a:solidFill>
              </a:rPr>
              <a:t>улусту</a:t>
            </a:r>
            <a:r>
              <a:rPr lang="ru-RU" sz="4000" dirty="0" err="1" smtClean="0">
                <a:solidFill>
                  <a:srgbClr val="FF0000"/>
                </a:solidFill>
                <a:latin typeface="Calibri"/>
              </a:rPr>
              <a:t>ң аас</a:t>
            </a:r>
            <a:r>
              <a:rPr lang="ru-RU" sz="40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Calibri"/>
              </a:rPr>
              <a:t>чогаалынга</a:t>
            </a:r>
            <a:r>
              <a:rPr lang="ru-RU" sz="4000" dirty="0" smtClean="0">
                <a:solidFill>
                  <a:srgbClr val="FF0000"/>
                </a:solidFill>
                <a:latin typeface="Calibri"/>
              </a:rPr>
              <a:t>  </a:t>
            </a:r>
            <a:r>
              <a:rPr lang="ru-RU" sz="4000" dirty="0" err="1" smtClean="0">
                <a:solidFill>
                  <a:srgbClr val="FF0000"/>
                </a:solidFill>
                <a:latin typeface="Calibri"/>
              </a:rPr>
              <a:t>хамаарышпас</a:t>
            </a:r>
            <a:r>
              <a:rPr lang="ru-RU" sz="40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Calibri"/>
              </a:rPr>
              <a:t>чүүлдү тодарадыңар </a:t>
            </a:r>
            <a:r>
              <a:rPr lang="ru-RU" sz="4000" dirty="0" smtClean="0">
                <a:solidFill>
                  <a:srgbClr val="FF0000"/>
                </a:solidFill>
                <a:latin typeface="Calibri"/>
              </a:rPr>
              <a:t>?</a:t>
            </a:r>
          </a:p>
          <a:p>
            <a:r>
              <a:rPr lang="ru-RU" sz="4000" dirty="0" smtClean="0">
                <a:solidFill>
                  <a:srgbClr val="0070C0"/>
                </a:solidFill>
                <a:latin typeface="Calibri"/>
              </a:rPr>
              <a:t>А) </a:t>
            </a:r>
            <a:r>
              <a:rPr lang="ru-RU" sz="4000" dirty="0" err="1" smtClean="0">
                <a:solidFill>
                  <a:srgbClr val="0070C0"/>
                </a:solidFill>
                <a:latin typeface="Calibri"/>
              </a:rPr>
              <a:t>ыр-кожамык</a:t>
            </a:r>
            <a:endParaRPr lang="ru-RU" sz="4000" dirty="0" smtClean="0">
              <a:solidFill>
                <a:srgbClr val="0070C0"/>
              </a:solidFill>
              <a:latin typeface="Calibri"/>
            </a:endParaRPr>
          </a:p>
          <a:p>
            <a:r>
              <a:rPr lang="ru-RU" sz="4000" dirty="0" smtClean="0">
                <a:solidFill>
                  <a:srgbClr val="0070C0"/>
                </a:solidFill>
                <a:latin typeface="Calibri"/>
              </a:rPr>
              <a:t>Б)</a:t>
            </a:r>
            <a:r>
              <a:rPr lang="ru-RU" sz="4000" dirty="0" err="1" smtClean="0">
                <a:solidFill>
                  <a:srgbClr val="0070C0"/>
                </a:solidFill>
                <a:latin typeface="Calibri"/>
              </a:rPr>
              <a:t>шүлүк</a:t>
            </a:r>
            <a:endParaRPr lang="ru-RU" sz="4000" dirty="0" smtClean="0">
              <a:solidFill>
                <a:srgbClr val="0070C0"/>
              </a:solidFill>
              <a:latin typeface="Calibri"/>
            </a:endParaRPr>
          </a:p>
          <a:p>
            <a:r>
              <a:rPr lang="ru-RU" sz="4000" dirty="0" smtClean="0">
                <a:solidFill>
                  <a:srgbClr val="0070C0"/>
                </a:solidFill>
                <a:latin typeface="Calibri"/>
              </a:rPr>
              <a:t>В)</a:t>
            </a:r>
            <a:r>
              <a:rPr lang="ru-RU" sz="4000" dirty="0" err="1" smtClean="0">
                <a:solidFill>
                  <a:srgbClr val="0070C0"/>
                </a:solidFill>
                <a:latin typeface="Calibri"/>
              </a:rPr>
              <a:t>тоол</a:t>
            </a:r>
            <a:endParaRPr lang="ru-RU" sz="4000" dirty="0" smtClean="0">
              <a:solidFill>
                <a:srgbClr val="0070C0"/>
              </a:solidFill>
              <a:latin typeface="Calibri"/>
            </a:endParaRPr>
          </a:p>
          <a:p>
            <a:r>
              <a:rPr lang="ru-RU" sz="4000" dirty="0" smtClean="0">
                <a:solidFill>
                  <a:srgbClr val="0070C0"/>
                </a:solidFill>
                <a:latin typeface="Calibri"/>
              </a:rPr>
              <a:t>Г)</a:t>
            </a:r>
            <a:r>
              <a:rPr lang="ru-RU" sz="4000" dirty="0" err="1" smtClean="0">
                <a:solidFill>
                  <a:srgbClr val="0070C0"/>
                </a:solidFill>
                <a:latin typeface="Calibri"/>
              </a:rPr>
              <a:t>тывызык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637</TotalTime>
  <Words>765</Words>
  <Application>Microsoft Office PowerPoint</Application>
  <PresentationFormat>Экран (4:3)</PresentationFormat>
  <Paragraphs>191</Paragraphs>
  <Slides>65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  <vt:variant>
        <vt:lpstr>Произвольные показы</vt:lpstr>
      </vt:variant>
      <vt:variant>
        <vt:i4>1</vt:i4>
      </vt:variant>
    </vt:vector>
  </HeadingPairs>
  <TitlesOfParts>
    <vt:vector size="67" baseType="lpstr">
      <vt:lpstr>Тема Office</vt:lpstr>
      <vt:lpstr>«Бодуң оюнуң»</vt:lpstr>
      <vt:lpstr>Слайд 2</vt:lpstr>
      <vt:lpstr>Тест 10 </vt:lpstr>
      <vt:lpstr>Слайд 4</vt:lpstr>
      <vt:lpstr>Тест20</vt:lpstr>
      <vt:lpstr>Слайд 6</vt:lpstr>
      <vt:lpstr>Тест 30</vt:lpstr>
      <vt:lpstr>Слайд 8</vt:lpstr>
      <vt:lpstr>Тест 40</vt:lpstr>
      <vt:lpstr>  Шүлүк </vt:lpstr>
      <vt:lpstr>Тест50</vt:lpstr>
      <vt:lpstr>Ш.В.Кара-оол</vt:lpstr>
      <vt:lpstr>Билиглер,билдингир сѳстер 10</vt:lpstr>
      <vt:lpstr>Слайд 14</vt:lpstr>
      <vt:lpstr>Билиглер 20</vt:lpstr>
      <vt:lpstr>Слайд 16</vt:lpstr>
      <vt:lpstr>Билиглер 30</vt:lpstr>
      <vt:lpstr>Слайд 18</vt:lpstr>
      <vt:lpstr>Билиглер  40</vt:lpstr>
      <vt:lpstr>       Деңнелге дээрге дег,ышкаш деп эдеринчилерниң дузазы-биле  тургустунар, кандыг-бир чүвелерниң демдээн   ѳске чүвелерге деңнээни болур </vt:lpstr>
      <vt:lpstr>Слайд 21</vt:lpstr>
      <vt:lpstr>Билиглер  50</vt:lpstr>
      <vt:lpstr>Слайд 23</vt:lpstr>
      <vt:lpstr>Тоолдар  10</vt:lpstr>
      <vt:lpstr>Слайд 25</vt:lpstr>
      <vt:lpstr>Тоолдар  20</vt:lpstr>
      <vt:lpstr>Слайд 27</vt:lpstr>
      <vt:lpstr>Тоолдар  30</vt:lpstr>
      <vt:lpstr>Слайд 29</vt:lpstr>
      <vt:lpstr>Тоолдар 40</vt:lpstr>
      <vt:lpstr>Слайд 31</vt:lpstr>
      <vt:lpstr>Тоолдар  50</vt:lpstr>
      <vt:lpstr>Слайд 33</vt:lpstr>
      <vt:lpstr>«Улустуң аас чогаалы» 10</vt:lpstr>
      <vt:lpstr>Слайд 35</vt:lpstr>
      <vt:lpstr>«Улустуң аас чогаалы » 20</vt:lpstr>
      <vt:lpstr>Слайд 37</vt:lpstr>
      <vt:lpstr>«Улустуң аас чогаалы » 30</vt:lpstr>
      <vt:lpstr>Слайд 39</vt:lpstr>
      <vt:lpstr>«Улустуң аас чогаалы» 40</vt:lpstr>
      <vt:lpstr>Слайд 41</vt:lpstr>
      <vt:lpstr>«Улустуң аас чогаалы » 50</vt:lpstr>
      <vt:lpstr>Слайд 43</vt:lpstr>
      <vt:lpstr>«Шагаа» 10</vt:lpstr>
      <vt:lpstr>Слайд 45</vt:lpstr>
      <vt:lpstr>«Шагаа »  20</vt:lpstr>
      <vt:lpstr>Слайд 47</vt:lpstr>
      <vt:lpstr>«Шагаа » 30</vt:lpstr>
      <vt:lpstr>Слайд 49</vt:lpstr>
      <vt:lpstr>«Шагаа » 40</vt:lpstr>
      <vt:lpstr>Слайд 51</vt:lpstr>
      <vt:lpstr>«Шагаа » 50</vt:lpstr>
      <vt:lpstr>Слайд 53</vt:lpstr>
      <vt:lpstr>«Маадырлар » 10</vt:lpstr>
      <vt:lpstr>Слайд 55</vt:lpstr>
      <vt:lpstr>«Маадырлар» 20</vt:lpstr>
      <vt:lpstr>Слайд 57</vt:lpstr>
      <vt:lpstr>«Маадырлар» 30</vt:lpstr>
      <vt:lpstr>Слайд 59</vt:lpstr>
      <vt:lpstr>«Маадырлар» 40</vt:lpstr>
      <vt:lpstr>Слайд 61</vt:lpstr>
      <vt:lpstr>«Маадырлар » 50</vt:lpstr>
      <vt:lpstr>Слайд 63</vt:lpstr>
      <vt:lpstr>Слайд 64</vt:lpstr>
      <vt:lpstr>Слайд 65</vt:lpstr>
      <vt:lpstr>Произвольный показ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Elli 2.1 Full</dc:creator>
  <cp:lastModifiedBy>Сылдыс</cp:lastModifiedBy>
  <cp:revision>84</cp:revision>
  <dcterms:created xsi:type="dcterms:W3CDTF">2010-12-02T04:56:09Z</dcterms:created>
  <dcterms:modified xsi:type="dcterms:W3CDTF">2013-02-07T07:41:42Z</dcterms:modified>
</cp:coreProperties>
</file>