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44" y="18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CD75-1214-4F2C-8AB2-DEF6FD0F43D1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4739-0324-4EC6-AC84-DC3F8B32A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hyperlink" Target="http://kinderinfo.ru/wp-content/uploads/2009/07/schoo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foto.spbland.ru/data/media/2/20736_.JPG" TargetMode="External"/><Relationship Id="rId7" Type="http://schemas.openxmlformats.org/officeDocument/2006/relationships/image" Target="../media/image1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rot="10800000" flipV="1">
            <a:off x="3500438" y="8072462"/>
            <a:ext cx="3014662" cy="714380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rgbClr val="003300"/>
                </a:solidFill>
              </a:rPr>
              <a:t>Подготовила социальный педагог  МАОУ «Средняя школа №6»  Парулина В.Ю.</a:t>
            </a:r>
            <a:endParaRPr lang="ru-RU" sz="1200" b="1" dirty="0">
              <a:solidFill>
                <a:srgbClr val="0033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142852" y="285750"/>
            <a:ext cx="4143404" cy="1504950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Восемь способов сохранить здоровье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школьника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http://ligazn.ru/upload/articles/8spo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32561">
            <a:off x="4384354" y="376611"/>
            <a:ext cx="2296336" cy="2476517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Picture 3" descr="C:\Documents and Settings\Вера Юрьевна\Мои документы\Мои рисунки, музыка\Мои рисунки\девоч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132089">
            <a:off x="347381" y="1552601"/>
            <a:ext cx="1214446" cy="1251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214290" y="3071813"/>
            <a:ext cx="6357982" cy="5072087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>Каникулы закончились! После десятидневного релакса ученикам снова придется вставать на уроки ни свет, ни заря, по полдня сидеть за партами и допоздна корпеть над домашними заданиями. А это не так-то просто. Тем более что день сейчас очень короткий, а погода - холодная и промозглая. Ребята практически не видят естественного света и мало гуляют.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66" y="214282"/>
            <a:ext cx="6172200" cy="1357322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же помочь ребенку выдержать неподъемную учебную нагрузку и при этом сохранить здоровье?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85918"/>
            <a:ext cx="6172200" cy="7000923"/>
          </a:xfr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1. Соблюдать режим дня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Справляться с учебными нагрузками гораздо легче, если ребенок будет вставать, есть, гулять, делать уроки и отправляться в кровать примерно в одно и то же время. Младшие школьники не должны ложиться спать позже 21 - 22 часов. Старшеклассникам тоже надо хорошо высыпаться, поэтому настаивайте, чтобы подростки ложились не позднее 23 часов.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2. Чередовать нагрузки</a:t>
            </a:r>
          </a:p>
          <a:p>
            <a:r>
              <a:rPr lang="ru-RU" dirty="0" smtClean="0">
                <a:solidFill>
                  <a:srgbClr val="003300"/>
                </a:solidFill>
              </a:rPr>
              <a:t>Почти полдня ребенок проводит в сидячем, малоподвижном положении. Кровь из-за этого циркулирует плохо, а в мозг попадает мало кислорода. От усталости и переутомления спасет чередование умственных и физических нагрузок. Запишите школяра в спортивную секцию, которая ему по душе. Обычно детям больше всего нравятся плавание и спортивные игры.</a:t>
            </a: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4" name="Рисунок 3" descr="правильный режим дн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92" y="1214414"/>
            <a:ext cx="776288" cy="91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Вера Юрьевна\Мои документы\Мои рисунки, музыка\библиотечный час\DSC0282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94" y="7429520"/>
            <a:ext cx="1917704" cy="1295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Вера Юрьевна\Мои документы\Мои рисунки, музыка\СП 2010\101MSDCF\DSC0276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1124">
            <a:off x="1643050" y="7429520"/>
            <a:ext cx="2143140" cy="1328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500858" cy="87154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3. Пить витамины</a:t>
            </a:r>
          </a:p>
          <a:p>
            <a:r>
              <a:rPr lang="ru-RU" sz="4500" dirty="0" smtClean="0">
                <a:solidFill>
                  <a:srgbClr val="003300"/>
                </a:solidFill>
              </a:rPr>
              <a:t>Осенью надо особенно заботиться о здоровье. Ведь организм еще не до конца привык к низким температурам, и ребенок может с легкостью подхватить простуду. А частые болезни, как известно, изматывают организм и усиливают усталость. Посоветуйтесь с врачом и подберите для ребенка комплекс витаминов.</a:t>
            </a: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4. Правильно питаться</a:t>
            </a:r>
          </a:p>
          <a:p>
            <a:r>
              <a:rPr lang="ru-RU" sz="4500" dirty="0" smtClean="0">
                <a:solidFill>
                  <a:srgbClr val="003300"/>
                </a:solidFill>
              </a:rPr>
              <a:t>Чтобы ученик лучше справлялся с нагрузками, питание должно быть разнообразным, полноценным, богатым витаминами и микроэлементами. Полезны для нормальной работы головного мозга мясо, рыба, яйца, творог, кефир, бананы и морепродукты. Не разрешайте малышу уплетать много сладкого. Переизбыток вредных простых углеводов, вопреки распространенному мнению, только мешает школьнику быть бодрым и активным. А вот кусочек черного шоколада не навредит.</a:t>
            </a:r>
          </a:p>
          <a:p>
            <a:endParaRPr lang="ru-RU" sz="3800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5. Говорить о хорошем</a:t>
            </a:r>
          </a:p>
          <a:p>
            <a:pPr algn="just"/>
            <a:r>
              <a:rPr lang="ru-RU" sz="4200" dirty="0" smtClean="0">
                <a:solidFill>
                  <a:srgbClr val="003300"/>
                </a:solidFill>
              </a:rPr>
              <a:t>Ноябрь, конечно, не самый приятный месяц в году, но ведь совсем скоро Новый год и двухнедельные каникулы. В выходные начните всей семьей готовиться к праздникам, обсудите, какие подарки он хотел бы выбрать для своих друзей, одноклассников, родственников. Вместе попробуйте их смастерить своими руками. Бодрое предпраздничное настроение, предвкушение веселья и сюрпризов - лучшая защита от усталости и депрессии.</a:t>
            </a:r>
          </a:p>
          <a:p>
            <a:endParaRPr lang="ru-RU" sz="4200" dirty="0" smtClean="0"/>
          </a:p>
          <a:p>
            <a:endParaRPr lang="ru-RU" sz="4200" dirty="0"/>
          </a:p>
        </p:txBody>
      </p:sp>
      <p:pic>
        <p:nvPicPr>
          <p:cNvPr id="4" name="Рисунок 3" descr="режим дня школьника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1361613">
            <a:off x="973712" y="4632235"/>
            <a:ext cx="1785930" cy="1362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Десятка наиболее полезных продуктов для тех, кто хочет правильно питаться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731832">
            <a:off x="3887635" y="4787897"/>
            <a:ext cx="1487066" cy="1119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Продукты против старения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6" y="1643042"/>
            <a:ext cx="1905000" cy="93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9" descr="untitleфыфы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50" y="1643042"/>
            <a:ext cx="1390282" cy="928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6" descr="C:\Documents and Settings\Вера Юрьевна\Мои документы\Мои рисунки, музыка\карт\ОБОИ коллекция\ЗНАКИ ЗОДИАКА\НГ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80" y="7786710"/>
            <a:ext cx="1725476" cy="1169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3"/>
            <a:ext cx="6500858" cy="8715436"/>
          </a:xfr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6. Выключить телевизор и компьютер</a:t>
            </a:r>
          </a:p>
          <a:p>
            <a:r>
              <a:rPr lang="ru-RU" dirty="0" smtClean="0"/>
              <a:t>Эти технические средства утомляют глаза, портят осанку и забирают время, которое ребенок мог бы потратить на прогулку или занятия спортом. Первоклашкам не стоит разрешать сидеть перед телевизором или играть на компьютере больше часа в день. Со старшеклассниками все намного сложнее. Для них монитор и процессор - рабочие инструменты, которые помогают в написании реферата, доклада, контрольной. Если подросток просто вынужден заниматься за компьютером часами, убедите его делать перерывы и выполнять зарядку для глаз и комплекс упражнений для спины.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7. Заваривать травяные сборы</a:t>
            </a:r>
          </a:p>
          <a:p>
            <a:r>
              <a:rPr lang="ru-RU" dirty="0" smtClean="0"/>
              <a:t>Иногда дети, перегруженные знаниями и огромным количеством новой, сложной информации, не могут уснуть по ночам. После школы или перед сном давайте ученику успокаивающий травяной чай (предварительно проконсультируйтесь с врачом). Он поможет школьнику расслабиться и снять эмоциональное напряжение.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8. Не требовать слишком многого!</a:t>
            </a:r>
          </a:p>
          <a:p>
            <a:r>
              <a:rPr lang="ru-RU" dirty="0" smtClean="0"/>
              <a:t>Выдающимися математиками и физиками становятся далеко не все. Не упрекайте чадо, что его оценки гораздо хуже, чем у Васи Иванова, или что он снова схватил трояк за контрольную. Если постоянно внушать ребенку комплекс неполноценности, </a:t>
            </a:r>
            <a:r>
              <a:rPr lang="ru-RU" dirty="0" err="1" smtClean="0"/>
              <a:t>психо</a:t>
            </a:r>
            <a:r>
              <a:rPr lang="ru-RU" dirty="0" smtClean="0"/>
              <a:t>-эмоциональная нагрузка только возрастет. Дайте сыну или дочке возможность проявить себя в чем-то другом - например, в рисовании, музыке или фотографии.</a:t>
            </a:r>
          </a:p>
          <a:p>
            <a:endParaRPr lang="ru-RU" dirty="0"/>
          </a:p>
        </p:txBody>
      </p:sp>
      <p:pic>
        <p:nvPicPr>
          <p:cNvPr id="9" name="Picture 3" descr="D:\клипарты\еда раст\bcd4f92186b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488" y="5000628"/>
            <a:ext cx="1714512" cy="1002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5" descr="Картинка 5 из 19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6" y="5214942"/>
            <a:ext cx="1216032" cy="769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C:\Documents and Settings\Вера Юрьевна\Мои документы\Мои рисунки, музыка\Мои рисунки\со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8" y="5143504"/>
            <a:ext cx="981075" cy="933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Вера Юрьевна\Мои документы\Мои рисунки, музыка\КАРТИНКИ 2\НОВЫЕ КАРТ\АНИМ\ПРЕДМЕТЫ\predmeti_12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76" y="2786050"/>
            <a:ext cx="1428760" cy="839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C:\Documents and Settings\Вера Юрьевна\Мои документы\Мои рисунки, музыка\КАРТИНКИ 2\ОБОИ коллекция\3D\picture45-25b82b2adfc5cd750720a99fef2b57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42349">
            <a:off x="5436393" y="2827111"/>
            <a:ext cx="1143008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Documents and Settings\Вера Юрьевна\Мои документы\Мои рисунки, музыка\КАРТИНКИ 2\ОБОИ коллекция\3D\Autumn in Rock Creek Cany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16" y="8072462"/>
            <a:ext cx="1143008" cy="769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4" descr="C:\Documents and Settings\Вера Юрьевна\Мои документы\Мои рисунки, музыка\КАРТИНКИ 2\ОБОИ коллекция\3D\516-d069502364f6-640x48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76" y="7858148"/>
            <a:ext cx="1428717" cy="1071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5" descr="C:\Documents and Settings\Вера Юрьевна\Мои документы\Мои рисунки, музыка\КАРТИНКИ 2\ОБОИ коллекция\3D\56250d3ed5de338edc0d29946d40ca3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0702" y="8143900"/>
            <a:ext cx="1117490" cy="6983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620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Подготовила социальный педагог  МАОУ «Средняя школа №6»  Парулина В.Ю.</vt:lpstr>
      <vt:lpstr> Как же помочь ребенку выдержать неподъемную учебную нагрузку и при этом сохранить здоровье? </vt:lpstr>
      <vt:lpstr>Презентация PowerPoint</vt:lpstr>
      <vt:lpstr>Презентация PowerPoint</vt:lpstr>
    </vt:vector>
  </TitlesOfParts>
  <Company>МОУ СОШ№2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 Юрьевна</dc:creator>
  <cp:lastModifiedBy>Никита</cp:lastModifiedBy>
  <cp:revision>15</cp:revision>
  <dcterms:created xsi:type="dcterms:W3CDTF">2010-09-08T08:13:18Z</dcterms:created>
  <dcterms:modified xsi:type="dcterms:W3CDTF">2015-02-01T17:29:45Z</dcterms:modified>
</cp:coreProperties>
</file>