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BA939C-B925-4463-ABAB-D2071A6D9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F3404C-BA39-4086-A8C5-DF7D0863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zzuS3b61tLVrf-r*UdqzsLZh*DflaJJedMNxsK0Kozbs06Wk2ZySnmaMmKdjKIzD9-dcujhgfVcKjE6IBncw*sFtjhXwDYTs9p93zLVqZQJODxjndMMuAAj2o6zTvaT2UPe2LaHwHUb3UaL6DBVMeiFEey6Goeryt-v9LFHjBeJ5N-nUV6nxhIvWdNK97GVyXZAWLH46QZ5UAz2ymRXvSxld3Ti1qTwFHE6lV8ECxxGUlfyeC3aIbXas03Gqwdf7fL0aXxnRWJENLQYr8olCXGS7I6QHWYCW78QmJ*WD49MpyNQpKSXxHOO2gmWxCT1yQAUDe5NzImt6LN0*tKOOTKmsNlDUcH0iMpGQUzXhc9qDwuNNHI8eesxX7MiNn3CCNtBIdrCkefURtGxztgHN6Pte1RZ-glki4xIvTchqy*mckOERSD*00p3e9oWxwKlyHnyh8IHAaZndlF9B&amp;eurl%5b%5d=zzuS3UJDQkOWE*R46A-jNZDn1cfe9EnEZsoG*FSYVmV3fpZ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768752" cy="28083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Методика обучения рассказыванию с использованием </a:t>
            </a:r>
            <a:r>
              <a:rPr lang="ru-RU" sz="4000" dirty="0" smtClean="0"/>
              <a:t>игрушек</a:t>
            </a:r>
            <a:br>
              <a:rPr lang="ru-RU" sz="4000" dirty="0" smtClean="0"/>
            </a:br>
            <a:r>
              <a:rPr lang="ru-RU" sz="2700" dirty="0" smtClean="0"/>
              <a:t>в подготовительной группе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Составила Завалишина М.В.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782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>Эффективность обучения рассказыванию повышается, если речевая деятельность дошкольников тесно связана с их игровым творчеством. В этом случае </a:t>
            </a:r>
            <a:r>
              <a:rPr lang="ru-RU" sz="2200" b="1" i="1" dirty="0" smtClean="0"/>
              <a:t>дети могут одновременно описывать предметы и рассказывать о своих игровых замыслах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sz="2200" dirty="0" smtClean="0"/>
              <a:t>Например, для занятия надо подготовить набор кукол: школьницу, повара, строителя, врача и т. п. </a:t>
            </a:r>
            <a:endParaRPr lang="ru-RU" sz="2200" dirty="0"/>
          </a:p>
        </p:txBody>
      </p:sp>
      <p:pic>
        <p:nvPicPr>
          <p:cNvPr id="4" name="Содержимое 3" descr="школьн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2664296" cy="3477071"/>
          </a:xfrm>
        </p:spPr>
      </p:pic>
      <p:pic>
        <p:nvPicPr>
          <p:cNvPr id="5" name="Рисунок 4" descr="пов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996952"/>
            <a:ext cx="2160240" cy="3600400"/>
          </a:xfrm>
          <a:prstGeom prst="rect">
            <a:avLst/>
          </a:prstGeom>
        </p:spPr>
      </p:pic>
      <p:pic>
        <p:nvPicPr>
          <p:cNvPr id="6" name="Рисунок 5" descr="вр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780928"/>
            <a:ext cx="266429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346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Ход занятия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В первой части </a:t>
            </a:r>
            <a:r>
              <a:rPr lang="ru-RU" dirty="0" smtClean="0"/>
              <a:t>занятия воспитатель показывает одну куклу за другой и просит детей последовательно описать их.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 второй части </a:t>
            </a:r>
            <a:r>
              <a:rPr lang="ru-RU" dirty="0" smtClean="0"/>
              <a:t>педагог предлагает подумать о том, как можно играть с каждой из этих кукол. </a:t>
            </a:r>
            <a:r>
              <a:rPr lang="ru-RU" b="1" i="1" dirty="0" smtClean="0"/>
              <a:t>«Выберите любую игрушку и постарайтесь рассказать подробно, интересно и весело, как вы будете с ней играть», </a:t>
            </a:r>
            <a:r>
              <a:rPr lang="ru-RU" dirty="0" smtClean="0"/>
              <a:t>— советует воспитатель.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1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рассказать об играх не только с одной игрушкой, но и </a:t>
            </a:r>
            <a:r>
              <a:rPr lang="ru-RU" sz="2400" b="1" i="1" dirty="0" smtClean="0"/>
              <a:t>с целым комплектом</a:t>
            </a:r>
            <a:endParaRPr lang="ru-RU" sz="2400" dirty="0"/>
          </a:p>
        </p:txBody>
      </p:sp>
      <p:pic>
        <p:nvPicPr>
          <p:cNvPr id="7" name="Содержимое 6" descr="строит. техни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5"/>
            <a:ext cx="4248472" cy="27363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44008" y="1124744"/>
            <a:ext cx="3960440" cy="2160240"/>
          </a:xfrm>
        </p:spPr>
        <p:txBody>
          <a:bodyPr/>
          <a:lstStyle/>
          <a:p>
            <a:r>
              <a:rPr lang="ru-RU" sz="2400" dirty="0" smtClean="0"/>
              <a:t>например с набором строительной техники (панелевоз, экскаватор, самосвал)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923928" y="3573016"/>
            <a:ext cx="4077072" cy="2952328"/>
          </a:xfrm>
        </p:spPr>
        <p:txBody>
          <a:bodyPr/>
          <a:lstStyle/>
          <a:p>
            <a:r>
              <a:rPr lang="ru-RU" dirty="0" smtClean="0"/>
              <a:t>или транспортных средств (легковой автомобиль, троллейбус, автобус, трамвай). В этом случае дети расскажут о том, как они строят дома или играют в уличное движение.</a:t>
            </a:r>
            <a:endParaRPr lang="ru-RU" dirty="0"/>
          </a:p>
        </p:txBody>
      </p:sp>
      <p:pic>
        <p:nvPicPr>
          <p:cNvPr id="10" name="Содержимое 9" descr="пассаж. транспорт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312368" cy="27363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373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Набор игрушек, в который входят самолет, пароход, поезд, побудит детей к воплощению в рассказах замысла игры в путешествие.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составить комплект из таких игрушек, как слон, тигр, обезьяна, дети выразят желание поиграть в цирк, в зоопарк, в дрессировщиков.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Рассказы об игрушках и игровых замыслах активизируют интерес дошкольников к игровому творчеству. Между занятиями и ролевыми творческими играми устанавливается живая, непосредственная связь. То, что дети обдумывали, усваивали на занятии, продолжает длительное время привлекать их внимание, мысли и чувства в играх.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54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Таким образом, </a:t>
            </a:r>
            <a:r>
              <a:rPr lang="ru-RU" sz="2400" b="1" dirty="0" smtClean="0"/>
              <a:t>составление описательных рассказов при опоре на восприятие — ценный вид речевой деятельности. </a:t>
            </a:r>
            <a:r>
              <a:rPr lang="ru-RU" sz="2400" dirty="0" smtClean="0"/>
              <a:t>Занятия такого типа способствуют лучшей подготовке детей к школьному обучению.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Короткова Э. П. Обучение рассказыванию в детском саду. - М., 1978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Рассказывание по игрушкам и предметам.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Начиная  со  </a:t>
            </a:r>
            <a:r>
              <a:rPr lang="ru-RU" sz="2600" b="1" dirty="0" smtClean="0"/>
              <a:t>второй младшей группы </a:t>
            </a:r>
            <a:r>
              <a:rPr lang="ru-RU" sz="2600" dirty="0" smtClean="0"/>
              <a:t>при обучении связной речи широко применяются игрушки и предметы.</a:t>
            </a:r>
          </a:p>
          <a:p>
            <a:pPr marL="457200" indent="-457200">
              <a:buNone/>
            </a:pPr>
            <a:r>
              <a:rPr lang="ru-RU" sz="2600" dirty="0" smtClean="0"/>
              <a:t>         Занятия по рассматриванию и описанию игрушек проходят в эмоциональной игровой форме, очень оживленно. Дети рассказывают об игрушке и о действиях с ней.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600" b="1" dirty="0" smtClean="0"/>
              <a:t>В средней группе </a:t>
            </a:r>
            <a:r>
              <a:rPr lang="ru-RU" sz="2600" dirty="0" smtClean="0"/>
              <a:t>детей учат описывать игрушки, предметы, используя распространенные предложения или высказывания, состоящие из двух-трех предложений. На пятом году жизни ребенок уже начинает употреблять в своей речи сложные синтаксические конструкции, состоящие из двух простых предложений, связанных между собой сочинительной или подчинительной связью. Высказывания его приобретают характер рассказа.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600" b="1" dirty="0" smtClean="0"/>
              <a:t>В старшей группе </a:t>
            </a:r>
            <a:r>
              <a:rPr lang="ru-RU" sz="2600" dirty="0" smtClean="0"/>
              <a:t>дети учатся описывать игрушки, предметы, проявляя все большую самостоятельность и активность.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600" b="1" dirty="0" smtClean="0"/>
              <a:t>В подготовительной к школе группе </a:t>
            </a:r>
            <a:r>
              <a:rPr lang="ru-RU" sz="2600" dirty="0" smtClean="0"/>
              <a:t>продолжается обучение рассказыванию на основе восприятия — дети учатся наблюдать и отражать наблюдаемое в рассказах-описаниях. На занятиях по описанию </a:t>
            </a:r>
            <a:r>
              <a:rPr lang="ru-RU" sz="2600" dirty="0" smtClean="0">
                <a:hlinkClick r:id="rId2"/>
              </a:rPr>
              <a:t>игрушек</a:t>
            </a:r>
            <a:r>
              <a:rPr lang="ru-RU" sz="2600" dirty="0" smtClean="0"/>
              <a:t> и предметов выбор объектов для показа и составления рассказов несколько усложняется,  следовательно, усложняется и языковой материал, которым оперируют дети.</a:t>
            </a:r>
          </a:p>
          <a:p>
            <a:pPr marL="457200" indent="-45720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786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подготовительной группе, как и в других группах, на занятиях по рассказыванию используются различные игрушки, однако и сам подбор игрушек, и постановка учебных речевых заданий усложняются.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Примером может служить игра-занятие </a:t>
            </a: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«Кто пришел покачаться на качелях?»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совершенствовать умение детей описывать действия с игрушками;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побуждать использовать в речи порядковые числительные;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повышать интерес к рассказыванию по наблюдению.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Для занятия надо подготовить игрушки, изображающие персонажей любимых детьми сказок (Красная Шапочка, Буратино, Снегурочка и др.).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u="sng" dirty="0" smtClean="0"/>
              <a:t>Ход игры-занятия:</a:t>
            </a:r>
            <a:endParaRPr lang="ru-RU" b="1" dirty="0"/>
          </a:p>
        </p:txBody>
      </p:sp>
      <p:pic>
        <p:nvPicPr>
          <p:cNvPr id="6" name="Содержимое 5" descr="красная шап.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2232247" cy="2764903"/>
          </a:xfrm>
        </p:spPr>
      </p:pic>
      <p:sp>
        <p:nvSpPr>
          <p:cNvPr id="7" name="Стрелка вправо 6"/>
          <p:cNvSpPr/>
          <p:nvPr/>
        </p:nvSpPr>
        <p:spPr>
          <a:xfrm>
            <a:off x="4499992" y="220486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ач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304256" cy="3168352"/>
          </a:xfrm>
          <a:prstGeom prst="rect">
            <a:avLst/>
          </a:prstGeom>
        </p:spPr>
      </p:pic>
      <p:pic>
        <p:nvPicPr>
          <p:cNvPr id="9" name="Рисунок 8" descr="бурати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8640"/>
            <a:ext cx="2952328" cy="374441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668344" y="213285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негур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861048"/>
            <a:ext cx="2664296" cy="2629272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403648" y="515719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60032" y="50851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петруш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933056"/>
            <a:ext cx="201622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08912" cy="5818658"/>
          </a:xfrm>
        </p:spPr>
        <p:txBody>
          <a:bodyPr>
            <a:noAutofit/>
          </a:bodyPr>
          <a:lstStyle/>
          <a:p>
            <a:pPr indent="355600" algn="just"/>
            <a:r>
              <a:rPr lang="ru-RU" sz="1600" dirty="0" smtClean="0"/>
              <a:t>Воспитатель показывает игрушечные одноместные качели и предлагает детям посмотреть, кто придет на них покачаться, а затем рассказать об этом. Педагог сажает на качели Красную Шапочку, спрашивает: </a:t>
            </a:r>
            <a:r>
              <a:rPr lang="ru-RU" sz="1600" b="1" i="1" dirty="0" smtClean="0"/>
              <a:t>«Кто первым пришел покачаться?» </a:t>
            </a:r>
            <a:r>
              <a:rPr lang="ru-RU" sz="1600" dirty="0" smtClean="0"/>
              <a:t>— и побуждает детей к следующему высказыванию: «Первой пришла покачаться на качелях Красная Шапочка». — </a:t>
            </a:r>
            <a:r>
              <a:rPr lang="ru-RU" sz="1600" b="1" i="1" dirty="0" smtClean="0"/>
              <a:t>«А кто придет вторым, третьим, четвертым? Посмотрите и продолжите рассказ»</a:t>
            </a:r>
            <a:r>
              <a:rPr lang="ru-RU" sz="1600" dirty="0" smtClean="0"/>
              <a:t>, — дает указания педагог и поочередно сажает на качели Буратино, Снегурочку, Петрушку. Снимая игрушки с качелей, воспитатель размещает их в той последовательности, в какой они включались в игру. Затем дети с помощью вопросов и указаний педагога продолжают рассказ. </a:t>
            </a:r>
            <a:r>
              <a:rPr lang="ru-RU" sz="1600" b="1" i="1" dirty="0" smtClean="0"/>
              <a:t>«...Вторым пришел покачаться на качелях Буратино, третьей пришла покачаться Снегурочка, четвертым покачался на качелях Петрушка».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Закончив игровые действия со всеми куклами, воспитатель предлагает двум-трем ребятам воспроизвести весь рассказ от начала до конца (дети видят перед собой все игрушки, размещенные в нужной последовательности, и справляются с заданием без затруднений). </a:t>
            </a:r>
            <a:br>
              <a:rPr lang="ru-RU" sz="1600" dirty="0" smtClean="0"/>
            </a:br>
            <a:r>
              <a:rPr lang="ru-RU" sz="1600" dirty="0" smtClean="0"/>
              <a:t>Образец рассказа: </a:t>
            </a:r>
            <a:r>
              <a:rPr lang="ru-RU" sz="1600" b="1" i="1" dirty="0" smtClean="0"/>
              <a:t>«Захотелось куклам на качелях покачаться. Первой пришла покачаться Красная Шапочка, вторым — Буратино. Третьей покачалась на качелях Снегурочка. Петрушка на качелях покачался четвертым. Все покачались! По очереди — один за другим!»</a:t>
            </a:r>
            <a:r>
              <a:rPr lang="ru-RU" sz="1600" dirty="0" smtClean="0"/>
              <a:t> Подобная игра может быть связана и с другим сюжетом: куклы катаются на санках.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игра-занятие </a:t>
            </a:r>
            <a:r>
              <a:rPr lang="ru-RU" sz="2400" b="1" i="1" u="sng" dirty="0" smtClean="0"/>
              <a:t>«Кто плясал в хороводе?»</a:t>
            </a:r>
            <a:endParaRPr lang="ru-RU" sz="2400" dirty="0"/>
          </a:p>
        </p:txBody>
      </p:sp>
      <p:pic>
        <p:nvPicPr>
          <p:cNvPr id="7" name="Содержимое 6" descr="кукла танцуе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2602037" cy="28803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7544" y="5733256"/>
            <a:ext cx="6552728" cy="72008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«Кто закружился в пляске вслед за куклой?» </a:t>
            </a:r>
            <a:r>
              <a:rPr lang="ru-RU" dirty="0" smtClean="0"/>
              <a:t>(Инсценируется эпизод с зайцем.)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908720"/>
            <a:ext cx="7992888" cy="1512168"/>
          </a:xfrm>
        </p:spPr>
        <p:txBody>
          <a:bodyPr/>
          <a:lstStyle/>
          <a:p>
            <a:r>
              <a:rPr lang="ru-RU" u="sng" dirty="0" smtClean="0"/>
              <a:t>Цель:</a:t>
            </a:r>
            <a:r>
              <a:rPr lang="ru-RU" dirty="0" smtClean="0"/>
              <a:t> упражнять детей в употреблении выразительных словосочетаний и оборотов. </a:t>
            </a:r>
          </a:p>
          <a:p>
            <a:r>
              <a:rPr lang="ru-RU" dirty="0" smtClean="0"/>
              <a:t>Для игры надо подготовить куклу, зайца, мишку, лису.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987824" y="2492896"/>
            <a:ext cx="5313784" cy="3096344"/>
          </a:xfrm>
        </p:spPr>
        <p:txBody>
          <a:bodyPr/>
          <a:lstStyle/>
          <a:p>
            <a:r>
              <a:rPr lang="ru-RU" sz="1800" u="sng" dirty="0" smtClean="0"/>
              <a:t>Ход игры-занятия</a:t>
            </a:r>
            <a:r>
              <a:rPr lang="ru-RU" sz="1800" dirty="0" smtClean="0"/>
              <a:t>. Воспитатель предлагает детям посмотреть, кто собрался поплясать в хороводе, и назвать игрушки. Затем педагог инсценирует игровой эпизод (например, показывает пляску куклы) и спрашивает: </a:t>
            </a:r>
            <a:r>
              <a:rPr lang="ru-RU" sz="1800" i="1" dirty="0" smtClean="0"/>
              <a:t>«Кто пустился в пляс?» </a:t>
            </a:r>
            <a:r>
              <a:rPr lang="ru-RU" sz="1800" dirty="0" smtClean="0"/>
              <a:t>С помощью речевого образца воспитатель побуждает детей ответить на вопрос распространенным предложением</a:t>
            </a:r>
            <a:r>
              <a:rPr lang="ru-RU" sz="1600" b="0" i="1" dirty="0" smtClean="0"/>
              <a:t>: </a:t>
            </a:r>
            <a:r>
              <a:rPr lang="ru-RU" sz="1600" i="1" dirty="0" smtClean="0"/>
              <a:t>«В хороводе пустилась в пляс кукла».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0872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— «В хороводе закружился в пляске зайчик», </a:t>
            </a:r>
            <a:r>
              <a:rPr lang="ru-RU" sz="2000" dirty="0" smtClean="0"/>
              <a:t>— отвечают дошкольники.</a:t>
            </a:r>
            <a:endParaRPr lang="ru-RU" sz="2000" dirty="0"/>
          </a:p>
        </p:txBody>
      </p:sp>
      <p:pic>
        <p:nvPicPr>
          <p:cNvPr id="7" name="Содержимое 6" descr="заяц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944421"/>
            <a:ext cx="2818656" cy="2628595"/>
          </a:xfrm>
        </p:spPr>
      </p:pic>
      <p:pic>
        <p:nvPicPr>
          <p:cNvPr id="8" name="Содержимое 7" descr="медведь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2663576" cy="28803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75856" y="1844824"/>
            <a:ext cx="5328592" cy="2016224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i="1" dirty="0" smtClean="0"/>
              <a:t>«Кто вслед за зайцем стал отплясывать в хороводе»? </a:t>
            </a:r>
            <a:r>
              <a:rPr lang="ru-RU" sz="2400" b="0" dirty="0" smtClean="0"/>
              <a:t>(Инсценируется эпизод с медведем.) </a:t>
            </a:r>
            <a:endParaRPr lang="ru-RU" sz="24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131840" y="4005064"/>
            <a:ext cx="5112568" cy="2376264"/>
          </a:xfrm>
        </p:spPr>
        <p:txBody>
          <a:bodyPr/>
          <a:lstStyle/>
          <a:p>
            <a:r>
              <a:rPr lang="ru-RU" sz="2400" i="1" dirty="0" smtClean="0"/>
              <a:t>— «В хороводе вслед за зайцем стал отплясывать медведь». — «Чья очередь подошла плясать?» - «Подошла очередь лисичке поплясать».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3278"/>
            <a:ext cx="7467600" cy="505395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— «Весело плясали игрушки в хороводе», </a:t>
            </a:r>
            <a:r>
              <a:rPr lang="ru-RU" dirty="0" smtClean="0"/>
              <a:t>— </a:t>
            </a:r>
            <a:r>
              <a:rPr lang="ru-RU" sz="2400" dirty="0" smtClean="0"/>
              <a:t>говорит педагог, заканчивая первую половину игры-занятия. В этой части занятия педагог сосредоточивал внимание детей на использовании в речи выразительных словосочетаний и оборотов (пуститься в пляс, закружиться в пляске и т.п.).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/>
              <a:t>методические приёмы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</a:t>
            </a:r>
            <a:r>
              <a:rPr lang="ru-RU" sz="2400" b="1" dirty="0" smtClean="0"/>
              <a:t>речевой образец</a:t>
            </a:r>
            <a:r>
              <a:rPr lang="ru-RU" sz="2400" dirty="0" smtClean="0"/>
              <a:t>, где употреблялись эти обороты, </a:t>
            </a:r>
            <a:br>
              <a:rPr lang="ru-RU" sz="2400" dirty="0" smtClean="0"/>
            </a:br>
            <a:r>
              <a:rPr lang="ru-RU" sz="2400" dirty="0" smtClean="0"/>
              <a:t>2) </a:t>
            </a:r>
            <a:r>
              <a:rPr lang="ru-RU" sz="2400" b="1" dirty="0" smtClean="0"/>
              <a:t>вопросы</a:t>
            </a:r>
            <a:r>
              <a:rPr lang="ru-RU" sz="2400" dirty="0" smtClean="0"/>
              <a:t>, которые побуждали к ответам в форме распространенного предложения с включением в них выразительных словосочетаний.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2271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Во второй части игры </a:t>
            </a:r>
            <a:r>
              <a:rPr lang="ru-RU" sz="2700" dirty="0" smtClean="0"/>
              <a:t>используется новый набор игрушек, например Петрушка, матрешка, белочка и козочка. Педагог располагает игрушки хороводом, а затем предлагает одному ребенку выставлять их на середину в той очередности, в какой ему хочется, а другому — сопровождать эти действия рассказом. В том случае, если рассказчик использует одни и те же слова (например: </a:t>
            </a:r>
            <a:r>
              <a:rPr lang="ru-RU" sz="2700" b="1" i="1" dirty="0" smtClean="0"/>
              <a:t>«В хороводе начал плясать Петрушка», «В хороводе начала плясать матрешка»</a:t>
            </a:r>
            <a:r>
              <a:rPr lang="ru-RU" sz="2700" dirty="0" smtClean="0"/>
              <a:t>), педагог подсказывает нужные словосочетания. Вслед за первыми двумя детьми инсценируют сюжет и сопровождают его рассказом еще две-три пары ребят, при этом в хороводе можно заменить ту или иную игрушку.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</TotalTime>
  <Words>660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Методика обучения рассказыванию с использованием игрушек в подготовительной группе</vt:lpstr>
      <vt:lpstr>Рассказывание по игрушкам и предметам. </vt:lpstr>
      <vt:lpstr>В подготовительной группе, как и в других группах, на занятиях по рассказыванию используются различные игрушки, однако и сам подбор игрушек, и постановка учебных речевых заданий усложняются.    Примером может служить игра-занятие «Кто пришел покачаться на качелях?» Цель:  1) совершенствовать умение детей описывать действия с игрушками;  2) побуждать использовать в речи порядковые числительные;  3) повышать интерес к рассказыванию по наблюдению.  Для занятия надо подготовить игрушки, изображающие персонажей любимых детьми сказок (Красная Шапочка, Буратино, Снегурочка и др.). </vt:lpstr>
      <vt:lpstr>Ход игры-занятия:</vt:lpstr>
      <vt:lpstr>Воспитатель показывает игрушечные одноместные качели и предлагает детям посмотреть, кто придет на них покачаться, а затем рассказать об этом. Педагог сажает на качели Красную Шапочку, спрашивает: «Кто первым пришел покачаться?» — и побуждает детей к следующему высказыванию: «Первой пришла покачаться на качелях Красная Шапочка». — «А кто придет вторым, третьим, четвертым? Посмотрите и продолжите рассказ», — дает указания педагог и поочередно сажает на качели Буратино, Снегурочку, Петрушку. Снимая игрушки с качелей, воспитатель размещает их в той последовательности, в какой они включались в игру. Затем дети с помощью вопросов и указаний педагога продолжают рассказ. «...Вторым пришел покачаться на качелях Буратино, третьей пришла покачаться Снегурочка, четвертым покачался на качелях Петрушка». Закончив игровые действия со всеми куклами, воспитатель предлагает двум-трем ребятам воспроизвести весь рассказ от начала до конца (дети видят перед собой все игрушки, размещенные в нужной последовательности, и справляются с заданием без затруднений).  Образец рассказа: «Захотелось куклам на качелях покачаться. Первой пришла покачаться Красная Шапочка, вторым — Буратино. Третьей покачалась на качелях Снегурочка. Петрушка на качелях покачался четвертым. Все покачались! По очереди — один за другим!» Подобная игра может быть связана и с другим сюжетом: куклы катаются на санках. </vt:lpstr>
      <vt:lpstr>игра-занятие «Кто плясал в хороводе?»</vt:lpstr>
      <vt:lpstr>— «В хороводе закружился в пляске зайчик», — отвечают дошкольники.</vt:lpstr>
      <vt:lpstr>— «Весело плясали игрушки в хороводе», — говорит педагог, заканчивая первую половину игры-занятия. В этой части занятия педагог сосредоточивал внимание детей на использовании в речи выразительных словосочетаний и оборотов (пуститься в пляс, закружиться в пляске и т.п.).   методические приёмы:   1) речевой образец, где употреблялись эти обороты,  2) вопросы, которые побуждали к ответам в форме распространенного предложения с включением в них выразительных словосочетаний.  </vt:lpstr>
      <vt:lpstr>Во второй части игры используется новый набор игрушек, например Петрушка, матрешка, белочка и козочка. Педагог располагает игрушки хороводом, а затем предлагает одному ребенку выставлять их на середину в той очередности, в какой ему хочется, а другому — сопровождать эти действия рассказом. В том случае, если рассказчик использует одни и те же слова (например: «В хороводе начал плясать Петрушка», «В хороводе начала плясать матрешка»), педагог подсказывает нужные словосочетания. Вслед за первыми двумя детьми инсценируют сюжет и сопровождают его рассказом еще две-три пары ребят, при этом в хороводе можно заменить ту или иную игрушку.  </vt:lpstr>
      <vt:lpstr>Эффективность обучения рассказыванию повышается, если речевая деятельность дошкольников тесно связана с их игровым творчеством. В этом случае дети могут одновременно описывать предметы и рассказывать о своих игровых замыслах. Например, для занятия надо подготовить набор кукол: школьницу, повара, строителя, врача и т. п. </vt:lpstr>
      <vt:lpstr>Ход занятия.   В первой части занятия воспитатель показывает одну куклу за другой и просит детей последовательно описать их.   Во второй части педагог предлагает подумать о том, как можно играть с каждой из этих кукол. «Выберите любую игрушку и постарайтесь рассказать подробно, интересно и весело, как вы будете с ней играть», — советует воспитатель.    </vt:lpstr>
      <vt:lpstr>рассказать об играх не только с одной игрушкой, но и с целым комплектом</vt:lpstr>
      <vt:lpstr>Набор игрушек, в который входят самолет, пароход, поезд, побудит детей к воплощению в рассказах замысла игры в путешествие.   Если составить комплект из таких игрушек, как слон, тигр, обезьяна, дети выразят желание поиграть в цирк, в зоопарк, в дрессировщиков.   Рассказы об игрушках и игровых замыслах активизируют интерес дошкольников к игровому творчеству. Между занятиями и ролевыми творческими играми устанавливается живая, непосредственная связь. То, что дети обдумывали, усваивали на занятии, продолжает длительное время привлекать их внимание, мысли и чувства в играх.</vt:lpstr>
      <vt:lpstr>Таким образом, составление описательных рассказов при опоре на восприятие — ценный вид речевой деятельности. Занятия такого типа способствуют лучшей подготовке детей к школьному обучению.   Короткова Э. П. Обучение рассказыванию в детском саду. - М., 1978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рассказыванию с использованием игрушек</dc:title>
  <dc:creator>Ё</dc:creator>
  <cp:lastModifiedBy>Ё</cp:lastModifiedBy>
  <cp:revision>17</cp:revision>
  <dcterms:created xsi:type="dcterms:W3CDTF">2015-02-24T18:53:37Z</dcterms:created>
  <dcterms:modified xsi:type="dcterms:W3CDTF">2015-03-01T22:34:10Z</dcterms:modified>
</cp:coreProperties>
</file>