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6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tfast.ru/uploads/posts/2010-05/thumbs/1272966653_9may_buster-8.jpg" TargetMode="External"/><Relationship Id="rId2" Type="http://schemas.openxmlformats.org/officeDocument/2006/relationships/hyperlink" Target="http://cs620530.vk.me/v620530289/3db2/Nz7du5e_NE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85;&#1080;&#1082;&#1091;&#1096;&#1072;.&#1088;&#1092;/forum/10-33-1" TargetMode="External"/><Relationship Id="rId4" Type="http://schemas.openxmlformats.org/officeDocument/2006/relationships/hyperlink" Target="http://djyimg.com/i6/100507202548185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305800" cy="2689225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k-KZ" sz="5400" dirty="0" smtClean="0"/>
              <a:t>Оспанова </a:t>
            </a:r>
            <a:r>
              <a:rPr lang="kk-KZ" sz="5400" dirty="0" err="1" smtClean="0"/>
              <a:t>Мастура</a:t>
            </a:r>
            <a:r>
              <a:rPr lang="kk-KZ" sz="5400" dirty="0" smtClean="0"/>
              <a:t> </a:t>
            </a:r>
            <a:r>
              <a:rPr lang="kk-KZ" sz="5400" dirty="0" err="1" smtClean="0"/>
              <a:t>Оспановна</a:t>
            </a:r>
            <a:r>
              <a:rPr lang="kk-KZ" sz="5400" dirty="0" smtClean="0"/>
              <a:t> </a:t>
            </a:r>
            <a:br>
              <a:rPr lang="kk-KZ" sz="5400" dirty="0" smtClean="0"/>
            </a:br>
            <a:r>
              <a:rPr lang="kk-KZ" sz="5400" dirty="0" smtClean="0"/>
              <a:t>1926 -2006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/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Презентацию  подготовила педагог- психолог, учитель самопознания Мустафина </a:t>
            </a:r>
            <a:r>
              <a:rPr lang="ru-RU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Гульмира</a:t>
            </a: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Куанышевна</a:t>
            </a:r>
            <a:endParaRPr lang="ru-RU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err="1"/>
              <a:t>Юбилейная</a:t>
            </a:r>
            <a:r>
              <a:rPr lang="kk-KZ" dirty="0"/>
              <a:t> медаль к 50 </a:t>
            </a:r>
            <a:r>
              <a:rPr lang="kk-KZ" dirty="0" err="1"/>
              <a:t>летию</a:t>
            </a:r>
            <a:r>
              <a:rPr lang="kk-KZ" dirty="0"/>
              <a:t> Победы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4925" y="1729581"/>
            <a:ext cx="2343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9773"/>
            <a:ext cx="4857925" cy="3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18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dirty="0" err="1"/>
              <a:t>Знак</a:t>
            </a:r>
            <a:r>
              <a:rPr lang="kk-KZ" sz="2800" dirty="0"/>
              <a:t> “Ветеран </a:t>
            </a:r>
            <a:r>
              <a:rPr lang="kk-KZ" sz="2800" dirty="0" err="1"/>
              <a:t>войны</a:t>
            </a:r>
            <a:r>
              <a:rPr lang="kk-KZ" sz="2800" dirty="0"/>
              <a:t> 1941-1945 </a:t>
            </a:r>
            <a:r>
              <a:rPr lang="kk-KZ" sz="2800" dirty="0" err="1"/>
              <a:t>гг</a:t>
            </a:r>
            <a:r>
              <a:rPr lang="kk-KZ" sz="2800" dirty="0"/>
              <a:t>.” в </a:t>
            </a:r>
            <a:r>
              <a:rPr lang="kk-KZ" sz="2800" dirty="0" err="1"/>
              <a:t>честь</a:t>
            </a:r>
            <a:r>
              <a:rPr lang="kk-KZ" sz="2800" dirty="0"/>
              <a:t> 55 ой </a:t>
            </a:r>
            <a:r>
              <a:rPr lang="kk-KZ" sz="2800" dirty="0" err="1"/>
              <a:t>годовщины</a:t>
            </a:r>
            <a:r>
              <a:rPr lang="kk-KZ" sz="2800" dirty="0"/>
              <a:t> Победы в </a:t>
            </a:r>
            <a:r>
              <a:rPr lang="kk-KZ" sz="2800" dirty="0" err="1"/>
              <a:t>Великой</a:t>
            </a:r>
            <a:r>
              <a:rPr lang="kk-KZ" sz="2800" dirty="0"/>
              <a:t> </a:t>
            </a:r>
            <a:r>
              <a:rPr lang="kk-KZ" sz="2800" dirty="0" err="1"/>
              <a:t>Отечественной</a:t>
            </a:r>
            <a:r>
              <a:rPr lang="kk-KZ" sz="2800" dirty="0"/>
              <a:t> </a:t>
            </a:r>
            <a:r>
              <a:rPr lang="kk-KZ" sz="2800" dirty="0" err="1"/>
              <a:t>войне</a:t>
            </a:r>
            <a:r>
              <a:rPr lang="kk-KZ" sz="2800" dirty="0"/>
              <a:t> 1941-1945 </a:t>
            </a:r>
            <a:r>
              <a:rPr lang="kk-KZ" sz="2800" dirty="0" err="1"/>
              <a:t>годов</a:t>
            </a:r>
            <a:r>
              <a:rPr lang="kk-KZ" sz="2800" dirty="0"/>
              <a:t>. </a:t>
            </a:r>
            <a:endParaRPr lang="ru-RU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00" y="2053431"/>
            <a:ext cx="32004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105944"/>
            <a:ext cx="4038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8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err="1"/>
              <a:t>Юбилейная</a:t>
            </a:r>
            <a:r>
              <a:rPr lang="kk-KZ" dirty="0"/>
              <a:t> медаль к 60 </a:t>
            </a:r>
            <a:r>
              <a:rPr lang="kk-KZ" dirty="0" err="1"/>
              <a:t>летию</a:t>
            </a:r>
            <a:r>
              <a:rPr lang="kk-KZ" dirty="0"/>
              <a:t> Победы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312" y="1729581"/>
            <a:ext cx="2238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41206"/>
            <a:ext cx="4483920" cy="404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2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Интернет-источники иллюстраций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http://cs620530.vk.me/v620530289/3db2/Nz7du5e_NEs.jpg</a:t>
            </a:r>
            <a:r>
              <a:rPr lang="ru-RU" sz="2800" dirty="0" smtClean="0"/>
              <a:t> гвоздики, ленточка, орден </a:t>
            </a:r>
          </a:p>
          <a:p>
            <a:r>
              <a:rPr lang="en-US" sz="2800" dirty="0" smtClean="0">
                <a:hlinkClick r:id="rId3"/>
              </a:rPr>
              <a:t>http://altfast.ru/uploads/posts/2010-05/thumbs/1272966653_9may_buster-8.jpg</a:t>
            </a:r>
            <a:r>
              <a:rPr lang="ru-RU" sz="2800" dirty="0" smtClean="0"/>
              <a:t> ленточка</a:t>
            </a:r>
          </a:p>
          <a:p>
            <a:r>
              <a:rPr lang="en-US" sz="2800" dirty="0" smtClean="0">
                <a:hlinkClick r:id="rId4"/>
              </a:rPr>
              <a:t>http://djyimg.com/i6/1005072025481853.jpg</a:t>
            </a:r>
            <a:r>
              <a:rPr lang="ru-RU" sz="2800" dirty="0" smtClean="0"/>
              <a:t> гвоздика, слайд 3,4</a:t>
            </a:r>
          </a:p>
          <a:p>
            <a:r>
              <a:rPr lang="en-US" sz="2800" dirty="0" smtClean="0">
                <a:hlinkClick r:id="rId5"/>
              </a:rPr>
              <a:t>http://</a:t>
            </a:r>
            <a:r>
              <a:rPr lang="ru-RU" sz="2800" dirty="0" err="1" smtClean="0">
                <a:hlinkClick r:id="rId5"/>
              </a:rPr>
              <a:t>никуша.рф</a:t>
            </a:r>
            <a:r>
              <a:rPr lang="ru-RU" sz="2800" dirty="0" smtClean="0">
                <a:hlinkClick r:id="rId5"/>
              </a:rPr>
              <a:t>/</a:t>
            </a:r>
            <a:r>
              <a:rPr lang="en-US" sz="2800" dirty="0" smtClean="0">
                <a:hlinkClick r:id="rId5"/>
              </a:rPr>
              <a:t>forum/10-33-1</a:t>
            </a:r>
            <a:r>
              <a:rPr lang="ru-RU" sz="2800" dirty="0" smtClean="0"/>
              <a:t> вечный огонь, слайд 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</a:blip>
          <a:srcRect/>
          <a:stretch>
            <a:fillRect t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Труженица тыла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5794" y="5695018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Оспанова</a:t>
            </a:r>
            <a:r>
              <a:rPr lang="ru-RU" dirty="0" smtClean="0"/>
              <a:t> </a:t>
            </a:r>
            <a:r>
              <a:rPr lang="ru-RU" dirty="0" err="1" smtClean="0"/>
              <a:t>Мастура</a:t>
            </a:r>
            <a:r>
              <a:rPr lang="ru-RU" dirty="0" smtClean="0"/>
              <a:t> </a:t>
            </a:r>
            <a:r>
              <a:rPr lang="ru-RU" dirty="0" err="1" smtClean="0"/>
              <a:t>Оспановна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29065"/>
            <a:ext cx="2928186" cy="3951288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95800" y="1417638"/>
            <a:ext cx="4116939" cy="10207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Зал боевой славы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73" y="2743200"/>
            <a:ext cx="4261866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err="1"/>
              <a:t>Из</a:t>
            </a:r>
            <a:r>
              <a:rPr lang="kk-KZ" sz="3200" dirty="0"/>
              <a:t> </a:t>
            </a:r>
            <a:r>
              <a:rPr lang="kk-KZ" sz="3200" dirty="0" err="1"/>
              <a:t>воспоминании</a:t>
            </a:r>
            <a:r>
              <a:rPr lang="kk-KZ" sz="3200" dirty="0"/>
              <a:t> «</a:t>
            </a:r>
            <a:r>
              <a:rPr lang="kk-KZ" sz="3200" dirty="0" err="1"/>
              <a:t>Незабываемые</a:t>
            </a:r>
            <a:r>
              <a:rPr lang="kk-KZ" sz="3200" dirty="0"/>
              <a:t> </a:t>
            </a:r>
            <a:r>
              <a:rPr lang="kk-KZ" sz="3200" dirty="0" err="1"/>
              <a:t>годы</a:t>
            </a:r>
            <a:r>
              <a:rPr lang="kk-KZ" sz="3200" dirty="0"/>
              <a:t>...»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079" y="1219200"/>
            <a:ext cx="8229600" cy="528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1800" dirty="0"/>
              <a:t> </a:t>
            </a:r>
            <a:r>
              <a:rPr lang="kk-KZ" sz="1800" dirty="0" err="1"/>
              <a:t>Вспоминая</a:t>
            </a:r>
            <a:r>
              <a:rPr lang="kk-KZ" sz="1800" dirty="0"/>
              <a:t> </a:t>
            </a:r>
            <a:r>
              <a:rPr lang="kk-KZ" sz="1800" dirty="0" err="1"/>
              <a:t>годы</a:t>
            </a:r>
            <a:r>
              <a:rPr lang="kk-KZ" sz="1800" dirty="0"/>
              <a:t> </a:t>
            </a:r>
            <a:r>
              <a:rPr lang="kk-KZ" sz="1800" dirty="0" err="1"/>
              <a:t>войны</a:t>
            </a:r>
            <a:r>
              <a:rPr lang="kk-KZ" sz="1800" dirty="0"/>
              <a:t> в </a:t>
            </a:r>
            <a:r>
              <a:rPr lang="kk-KZ" sz="1800" dirty="0" err="1"/>
              <a:t>памяти</a:t>
            </a:r>
            <a:r>
              <a:rPr lang="kk-KZ" sz="1800" dirty="0"/>
              <a:t> </a:t>
            </a:r>
            <a:r>
              <a:rPr lang="kk-KZ" sz="1800" dirty="0" err="1"/>
              <a:t>остались</a:t>
            </a:r>
            <a:r>
              <a:rPr lang="kk-KZ" sz="1800" dirty="0"/>
              <a:t> </a:t>
            </a:r>
            <a:r>
              <a:rPr lang="kk-KZ" sz="1800" dirty="0" err="1"/>
              <a:t>только</a:t>
            </a:r>
            <a:r>
              <a:rPr lang="kk-KZ" sz="1800" dirty="0"/>
              <a:t> те </a:t>
            </a:r>
            <a:r>
              <a:rPr lang="kk-KZ" sz="1800" dirty="0" err="1"/>
              <a:t>трудности</a:t>
            </a:r>
            <a:r>
              <a:rPr lang="kk-KZ" sz="1800" dirty="0"/>
              <a:t>, </a:t>
            </a:r>
            <a:r>
              <a:rPr lang="kk-KZ" sz="1800" dirty="0" err="1"/>
              <a:t>которые</a:t>
            </a:r>
            <a:r>
              <a:rPr lang="kk-KZ" sz="1800" dirty="0"/>
              <a:t> </a:t>
            </a:r>
            <a:r>
              <a:rPr lang="kk-KZ" sz="1800" dirty="0" err="1"/>
              <a:t>мы</a:t>
            </a:r>
            <a:r>
              <a:rPr lang="kk-KZ" sz="1800" dirty="0"/>
              <a:t> </a:t>
            </a:r>
            <a:r>
              <a:rPr lang="kk-KZ" sz="1800" dirty="0" err="1"/>
              <a:t>испытали</a:t>
            </a:r>
            <a:r>
              <a:rPr lang="kk-KZ" sz="1800" dirty="0"/>
              <a:t>. В 1941 </a:t>
            </a:r>
            <a:r>
              <a:rPr lang="kk-KZ" sz="1800" dirty="0" err="1"/>
              <a:t>году</a:t>
            </a:r>
            <a:r>
              <a:rPr lang="kk-KZ" sz="1800" dirty="0"/>
              <a:t> </a:t>
            </a:r>
            <a:r>
              <a:rPr lang="kk-KZ" sz="1800" dirty="0" err="1"/>
              <a:t>мне</a:t>
            </a:r>
            <a:r>
              <a:rPr lang="kk-KZ" sz="1800" dirty="0"/>
              <a:t> </a:t>
            </a:r>
            <a:r>
              <a:rPr lang="kk-KZ" sz="1800" dirty="0" err="1"/>
              <a:t>было</a:t>
            </a:r>
            <a:r>
              <a:rPr lang="kk-KZ" sz="1800" dirty="0"/>
              <a:t> </a:t>
            </a:r>
            <a:r>
              <a:rPr lang="kk-KZ" sz="1800" dirty="0" err="1"/>
              <a:t>только</a:t>
            </a:r>
            <a:r>
              <a:rPr lang="kk-KZ" sz="1800" dirty="0"/>
              <a:t> 15 </a:t>
            </a:r>
            <a:r>
              <a:rPr lang="kk-KZ" sz="1800" dirty="0" err="1"/>
              <a:t>лет</a:t>
            </a:r>
            <a:r>
              <a:rPr lang="kk-KZ" sz="1800" dirty="0"/>
              <a:t>. </a:t>
            </a:r>
            <a:r>
              <a:rPr lang="kk-KZ" sz="1800" dirty="0" err="1"/>
              <a:t>Старейшины</a:t>
            </a:r>
            <a:r>
              <a:rPr lang="kk-KZ" sz="1800" dirty="0"/>
              <a:t> аула, </a:t>
            </a:r>
            <a:r>
              <a:rPr lang="kk-KZ" sz="1800" dirty="0" err="1"/>
              <a:t>учитывая</a:t>
            </a:r>
            <a:r>
              <a:rPr lang="kk-KZ" sz="1800" dirty="0"/>
              <a:t> </a:t>
            </a:r>
            <a:r>
              <a:rPr lang="kk-KZ" sz="1800" dirty="0" err="1"/>
              <a:t>то</a:t>
            </a:r>
            <a:r>
              <a:rPr lang="kk-KZ" sz="1800" dirty="0"/>
              <a:t>, </a:t>
            </a:r>
            <a:r>
              <a:rPr lang="kk-KZ" sz="1800" dirty="0" err="1"/>
              <a:t>что</a:t>
            </a:r>
            <a:r>
              <a:rPr lang="kk-KZ" sz="1800" dirty="0"/>
              <a:t> в </a:t>
            </a:r>
            <a:r>
              <a:rPr lang="kk-KZ" sz="1800" dirty="0" err="1"/>
              <a:t>школьные</a:t>
            </a:r>
            <a:r>
              <a:rPr lang="kk-KZ" sz="1800" dirty="0"/>
              <a:t> </a:t>
            </a:r>
            <a:r>
              <a:rPr lang="kk-KZ" sz="1800" dirty="0" err="1"/>
              <a:t>годы</a:t>
            </a:r>
            <a:r>
              <a:rPr lang="kk-KZ" sz="1800" dirty="0"/>
              <a:t> я </a:t>
            </a:r>
            <a:r>
              <a:rPr lang="kk-KZ" sz="1800" dirty="0" err="1"/>
              <a:t>была</a:t>
            </a:r>
            <a:r>
              <a:rPr lang="kk-KZ" sz="1800" dirty="0"/>
              <a:t> </a:t>
            </a:r>
            <a:r>
              <a:rPr lang="kk-KZ" sz="1800" dirty="0" err="1"/>
              <a:t>комсоргом</a:t>
            </a:r>
            <a:r>
              <a:rPr lang="kk-KZ" sz="1800" dirty="0"/>
              <a:t>, </a:t>
            </a:r>
            <a:r>
              <a:rPr lang="kk-KZ" sz="1800" dirty="0" err="1"/>
              <a:t>активистом</a:t>
            </a:r>
            <a:r>
              <a:rPr lang="kk-KZ" sz="1800" dirty="0"/>
              <a:t> и </a:t>
            </a:r>
            <a:r>
              <a:rPr lang="kk-KZ" sz="1800" dirty="0" err="1"/>
              <a:t>редколлегией</a:t>
            </a:r>
            <a:r>
              <a:rPr lang="kk-KZ" sz="1800" dirty="0"/>
              <a:t>, </a:t>
            </a:r>
            <a:r>
              <a:rPr lang="kk-KZ" sz="1800" dirty="0" err="1"/>
              <a:t>назначили</a:t>
            </a:r>
            <a:r>
              <a:rPr lang="kk-KZ" sz="1800" dirty="0"/>
              <a:t> </a:t>
            </a:r>
            <a:r>
              <a:rPr lang="kk-KZ" sz="1800" dirty="0" err="1"/>
              <a:t>меня</a:t>
            </a:r>
            <a:r>
              <a:rPr lang="kk-KZ" sz="1800" dirty="0"/>
              <a:t> </a:t>
            </a:r>
            <a:r>
              <a:rPr lang="kk-KZ" sz="1800" dirty="0" err="1"/>
              <a:t>учетчиком</a:t>
            </a:r>
            <a:r>
              <a:rPr lang="kk-KZ" sz="1800" dirty="0"/>
              <a:t> аула. С </a:t>
            </a:r>
            <a:r>
              <a:rPr lang="kk-KZ" sz="1800" dirty="0" err="1"/>
              <a:t>рассвета</a:t>
            </a:r>
            <a:r>
              <a:rPr lang="kk-KZ" sz="1800" dirty="0"/>
              <a:t> </a:t>
            </a:r>
            <a:r>
              <a:rPr lang="kk-KZ" sz="1800" dirty="0" err="1"/>
              <a:t>на</a:t>
            </a:r>
            <a:r>
              <a:rPr lang="kk-KZ" sz="1800" dirty="0"/>
              <a:t> </a:t>
            </a:r>
            <a:r>
              <a:rPr lang="kk-KZ" sz="1800" dirty="0" err="1"/>
              <a:t>лошади</a:t>
            </a:r>
            <a:r>
              <a:rPr lang="kk-KZ" sz="1800" dirty="0"/>
              <a:t> </a:t>
            </a:r>
            <a:r>
              <a:rPr lang="kk-KZ" sz="1800" dirty="0" err="1"/>
              <a:t>объезжала</a:t>
            </a:r>
            <a:r>
              <a:rPr lang="kk-KZ" sz="1800" dirty="0"/>
              <a:t> </a:t>
            </a:r>
            <a:r>
              <a:rPr lang="kk-KZ" sz="1800" dirty="0" err="1"/>
              <a:t>бригады</a:t>
            </a:r>
            <a:r>
              <a:rPr lang="kk-KZ" sz="1800" dirty="0"/>
              <a:t>, </a:t>
            </a:r>
            <a:r>
              <a:rPr lang="kk-KZ" sz="1800" dirty="0" err="1"/>
              <a:t>выдавала</a:t>
            </a:r>
            <a:r>
              <a:rPr lang="kk-KZ" sz="1800" dirty="0"/>
              <a:t> </a:t>
            </a:r>
            <a:r>
              <a:rPr lang="kk-KZ" sz="1800" dirty="0" err="1"/>
              <a:t>продукты</a:t>
            </a:r>
            <a:r>
              <a:rPr lang="kk-KZ" sz="1800" dirty="0"/>
              <a:t>, </a:t>
            </a:r>
            <a:r>
              <a:rPr lang="kk-KZ" sz="1800" dirty="0" err="1"/>
              <a:t>проводила</a:t>
            </a:r>
            <a:r>
              <a:rPr lang="kk-KZ" sz="1800" dirty="0"/>
              <a:t> учет </a:t>
            </a:r>
            <a:r>
              <a:rPr lang="kk-KZ" sz="1800" dirty="0" err="1"/>
              <a:t>гектарам</a:t>
            </a:r>
            <a:r>
              <a:rPr lang="kk-KZ" sz="1800" dirty="0"/>
              <a:t>,а к  </a:t>
            </a:r>
            <a:r>
              <a:rPr lang="kk-KZ" sz="1800" dirty="0" err="1"/>
              <a:t>вечеру</a:t>
            </a:r>
            <a:r>
              <a:rPr lang="kk-KZ" sz="1800" dirty="0"/>
              <a:t>  </a:t>
            </a:r>
            <a:r>
              <a:rPr lang="kk-KZ" sz="1800" dirty="0" err="1"/>
              <a:t>подводила</a:t>
            </a:r>
            <a:r>
              <a:rPr lang="kk-KZ" sz="1800" dirty="0"/>
              <a:t> </a:t>
            </a:r>
            <a:r>
              <a:rPr lang="kk-KZ" sz="1800" dirty="0" err="1"/>
              <a:t>итоги</a:t>
            </a:r>
            <a:r>
              <a:rPr lang="kk-KZ" sz="1800" dirty="0"/>
              <a:t> </a:t>
            </a:r>
            <a:r>
              <a:rPr lang="kk-KZ" sz="1800" dirty="0" err="1"/>
              <a:t>дня</a:t>
            </a:r>
            <a:r>
              <a:rPr lang="kk-KZ" sz="1800" dirty="0"/>
              <a:t>. </a:t>
            </a:r>
            <a:r>
              <a:rPr lang="kk-KZ" sz="1800" dirty="0" err="1"/>
              <a:t>После</a:t>
            </a:r>
            <a:r>
              <a:rPr lang="kk-KZ" sz="1800" dirty="0"/>
              <a:t> </a:t>
            </a:r>
            <a:r>
              <a:rPr lang="kk-KZ" sz="1800" dirty="0" err="1"/>
              <a:t>работы</a:t>
            </a:r>
            <a:r>
              <a:rPr lang="kk-KZ" sz="1800" dirty="0"/>
              <a:t> </a:t>
            </a:r>
            <a:r>
              <a:rPr lang="kk-KZ" sz="1800" dirty="0" err="1"/>
              <a:t>вечерами</a:t>
            </a:r>
            <a:r>
              <a:rPr lang="kk-KZ" sz="1800" dirty="0"/>
              <a:t> </a:t>
            </a:r>
            <a:r>
              <a:rPr lang="kk-KZ" sz="1800" dirty="0" err="1"/>
              <a:t>собирались</a:t>
            </a:r>
            <a:r>
              <a:rPr lang="kk-KZ" sz="1800" dirty="0"/>
              <a:t> </a:t>
            </a:r>
            <a:r>
              <a:rPr lang="kk-KZ" sz="1800" dirty="0" err="1"/>
              <a:t>девушки</a:t>
            </a:r>
            <a:r>
              <a:rPr lang="kk-KZ" sz="1800" dirty="0"/>
              <a:t>, </a:t>
            </a:r>
            <a:r>
              <a:rPr lang="kk-KZ" sz="1800" dirty="0" err="1"/>
              <a:t>женщины</a:t>
            </a:r>
            <a:r>
              <a:rPr lang="kk-KZ" sz="1800" dirty="0"/>
              <a:t> и </a:t>
            </a:r>
            <a:r>
              <a:rPr lang="kk-KZ" sz="1800" dirty="0" err="1"/>
              <a:t>шили</a:t>
            </a:r>
            <a:r>
              <a:rPr lang="kk-KZ" sz="1800" dirty="0"/>
              <a:t> пальто </a:t>
            </a:r>
            <a:r>
              <a:rPr lang="kk-KZ" sz="1800" dirty="0" err="1"/>
              <a:t>для</a:t>
            </a:r>
            <a:r>
              <a:rPr lang="kk-KZ" sz="1800" dirty="0"/>
              <a:t> </a:t>
            </a:r>
            <a:r>
              <a:rPr lang="kk-KZ" sz="1800" dirty="0" err="1"/>
              <a:t>военных</a:t>
            </a:r>
            <a:r>
              <a:rPr lang="kk-KZ" sz="1800" dirty="0"/>
              <a:t>. Нам </a:t>
            </a:r>
            <a:r>
              <a:rPr lang="kk-KZ" sz="1800" dirty="0" err="1"/>
              <a:t>привозили</a:t>
            </a:r>
            <a:r>
              <a:rPr lang="kk-KZ" sz="1800" dirty="0"/>
              <a:t> </a:t>
            </a:r>
            <a:r>
              <a:rPr lang="kk-KZ" sz="1800" dirty="0" err="1"/>
              <a:t>сукно</a:t>
            </a:r>
            <a:r>
              <a:rPr lang="kk-KZ" sz="1800" dirty="0"/>
              <a:t>. </a:t>
            </a:r>
            <a:r>
              <a:rPr lang="kk-KZ" sz="1800" dirty="0" err="1"/>
              <a:t>Потом</a:t>
            </a:r>
            <a:r>
              <a:rPr lang="kk-KZ" sz="1800" dirty="0"/>
              <a:t> я </a:t>
            </a:r>
            <a:r>
              <a:rPr lang="kk-KZ" sz="1800" dirty="0" err="1"/>
              <a:t>поняла</a:t>
            </a:r>
            <a:r>
              <a:rPr lang="kk-KZ" sz="1800" dirty="0"/>
              <a:t> , </a:t>
            </a:r>
            <a:r>
              <a:rPr lang="kk-KZ" sz="1800" dirty="0" err="1"/>
              <a:t>что</a:t>
            </a:r>
            <a:r>
              <a:rPr lang="kk-KZ" sz="1800" dirty="0"/>
              <a:t> </a:t>
            </a:r>
            <a:r>
              <a:rPr lang="kk-KZ" sz="1800" dirty="0" err="1"/>
              <a:t>мы</a:t>
            </a:r>
            <a:r>
              <a:rPr lang="kk-KZ" sz="1800" dirty="0"/>
              <a:t> </a:t>
            </a:r>
            <a:r>
              <a:rPr lang="kk-KZ" sz="1800" dirty="0" err="1"/>
              <a:t>шили</a:t>
            </a:r>
            <a:r>
              <a:rPr lang="kk-KZ" sz="1800" dirty="0"/>
              <a:t> </a:t>
            </a:r>
            <a:r>
              <a:rPr lang="kk-KZ" sz="1800" dirty="0" err="1"/>
              <a:t>солдатские</a:t>
            </a:r>
            <a:r>
              <a:rPr lang="kk-KZ" sz="1800" dirty="0"/>
              <a:t> </a:t>
            </a:r>
            <a:r>
              <a:rPr lang="kk-KZ" sz="1800" dirty="0" err="1"/>
              <a:t>шинели</a:t>
            </a:r>
            <a:r>
              <a:rPr lang="kk-KZ" sz="1800" dirty="0"/>
              <a:t>. </a:t>
            </a:r>
            <a:r>
              <a:rPr lang="kk-KZ" sz="1800" dirty="0" err="1"/>
              <a:t>Помимо</a:t>
            </a:r>
            <a:r>
              <a:rPr lang="kk-KZ" sz="1800" dirty="0"/>
              <a:t> </a:t>
            </a:r>
            <a:r>
              <a:rPr lang="kk-KZ" sz="1800" dirty="0" err="1"/>
              <a:t>шинели</a:t>
            </a:r>
            <a:r>
              <a:rPr lang="kk-KZ" sz="1800" dirty="0"/>
              <a:t> нам </a:t>
            </a:r>
            <a:r>
              <a:rPr lang="kk-KZ" sz="1800" dirty="0" err="1"/>
              <a:t>приходилось</a:t>
            </a:r>
            <a:r>
              <a:rPr lang="kk-KZ" sz="1800" dirty="0"/>
              <a:t> </a:t>
            </a:r>
            <a:r>
              <a:rPr lang="kk-KZ" sz="1800" dirty="0" err="1"/>
              <a:t>шить</a:t>
            </a:r>
            <a:r>
              <a:rPr lang="kk-KZ" sz="1800" dirty="0"/>
              <a:t> </a:t>
            </a:r>
            <a:r>
              <a:rPr lang="kk-KZ" sz="1800" dirty="0" err="1"/>
              <a:t>фуфайки</a:t>
            </a:r>
            <a:r>
              <a:rPr lang="kk-KZ" sz="1800" dirty="0"/>
              <a:t>, </a:t>
            </a:r>
            <a:r>
              <a:rPr lang="kk-KZ" sz="1800" dirty="0" err="1"/>
              <a:t>брюки</a:t>
            </a:r>
            <a:r>
              <a:rPr lang="kk-KZ" sz="1800" dirty="0"/>
              <a:t> и </a:t>
            </a:r>
            <a:r>
              <a:rPr lang="kk-KZ" sz="1800" dirty="0" err="1"/>
              <a:t>руковицы</a:t>
            </a:r>
            <a:r>
              <a:rPr lang="kk-KZ" sz="1800" dirty="0"/>
              <a:t>. </a:t>
            </a:r>
            <a:r>
              <a:rPr lang="kk-KZ" sz="1800" dirty="0" err="1"/>
              <a:t>Рукавицам</a:t>
            </a:r>
            <a:r>
              <a:rPr lang="kk-KZ" sz="1800" dirty="0"/>
              <a:t> </a:t>
            </a:r>
            <a:r>
              <a:rPr lang="kk-KZ" sz="1800" dirty="0" err="1"/>
              <a:t>мы</a:t>
            </a:r>
            <a:r>
              <a:rPr lang="kk-KZ" sz="1800" dirty="0"/>
              <a:t> дали </a:t>
            </a:r>
            <a:r>
              <a:rPr lang="kk-KZ" sz="1800" dirty="0" err="1"/>
              <a:t>название</a:t>
            </a:r>
            <a:r>
              <a:rPr lang="kk-KZ" sz="1800" dirty="0"/>
              <a:t>  «</a:t>
            </a:r>
            <a:r>
              <a:rPr lang="kk-KZ" sz="1800" dirty="0" err="1"/>
              <a:t>пух</a:t>
            </a:r>
            <a:r>
              <a:rPr lang="kk-KZ" sz="1800" dirty="0"/>
              <a:t> - </a:t>
            </a:r>
            <a:r>
              <a:rPr lang="kk-KZ" sz="1800" dirty="0" err="1"/>
              <a:t>стрелять</a:t>
            </a:r>
            <a:r>
              <a:rPr lang="kk-KZ" sz="1800" dirty="0"/>
              <a:t>»,</a:t>
            </a:r>
            <a:r>
              <a:rPr lang="kk-KZ" sz="1800" dirty="0" err="1"/>
              <a:t>они</a:t>
            </a:r>
            <a:r>
              <a:rPr lang="kk-KZ" sz="1800" dirty="0"/>
              <a:t> </a:t>
            </a:r>
            <a:r>
              <a:rPr lang="kk-KZ" sz="1800" dirty="0" err="1"/>
              <a:t>были</a:t>
            </a:r>
            <a:r>
              <a:rPr lang="kk-KZ" sz="1800" dirty="0"/>
              <a:t> </a:t>
            </a:r>
            <a:r>
              <a:rPr lang="kk-KZ" sz="1800" dirty="0" err="1"/>
              <a:t>сшиты</a:t>
            </a:r>
            <a:r>
              <a:rPr lang="kk-KZ" sz="1800" dirty="0"/>
              <a:t> </a:t>
            </a:r>
            <a:r>
              <a:rPr lang="kk-KZ" sz="1800" dirty="0" err="1"/>
              <a:t>так</a:t>
            </a:r>
            <a:r>
              <a:rPr lang="kk-KZ" sz="1800" dirty="0"/>
              <a:t>, </a:t>
            </a:r>
            <a:r>
              <a:rPr lang="kk-KZ" sz="1800" dirty="0" err="1"/>
              <a:t>чтобы</a:t>
            </a:r>
            <a:r>
              <a:rPr lang="kk-KZ" sz="1800" dirty="0"/>
              <a:t> </a:t>
            </a:r>
            <a:r>
              <a:rPr lang="kk-KZ" sz="1800" dirty="0" err="1"/>
              <a:t>удобно</a:t>
            </a:r>
            <a:r>
              <a:rPr lang="kk-KZ" sz="1800" dirty="0"/>
              <a:t> </a:t>
            </a:r>
            <a:r>
              <a:rPr lang="kk-KZ" sz="1800" dirty="0" err="1"/>
              <a:t>было</a:t>
            </a:r>
            <a:r>
              <a:rPr lang="kk-KZ" sz="1800" dirty="0"/>
              <a:t> </a:t>
            </a:r>
            <a:r>
              <a:rPr lang="kk-KZ" sz="1800" dirty="0" err="1"/>
              <a:t>стрелять</a:t>
            </a:r>
            <a:r>
              <a:rPr lang="kk-KZ" sz="1800" dirty="0"/>
              <a:t>. </a:t>
            </a:r>
            <a:r>
              <a:rPr lang="kk-KZ" sz="1800" dirty="0" err="1"/>
              <a:t>За</a:t>
            </a:r>
            <a:r>
              <a:rPr lang="kk-KZ" sz="1800" dirty="0"/>
              <a:t> </a:t>
            </a:r>
            <a:r>
              <a:rPr lang="kk-KZ" sz="1800" dirty="0" err="1"/>
              <a:t>шитьем</a:t>
            </a:r>
            <a:r>
              <a:rPr lang="kk-KZ" sz="1800" dirty="0"/>
              <a:t> </a:t>
            </a:r>
            <a:r>
              <a:rPr lang="kk-KZ" sz="1800" dirty="0" err="1"/>
              <a:t>засиживались</a:t>
            </a:r>
            <a:r>
              <a:rPr lang="kk-KZ" sz="1800" dirty="0"/>
              <a:t> до 2-3 </a:t>
            </a:r>
            <a:r>
              <a:rPr lang="kk-KZ" sz="1800" dirty="0" err="1"/>
              <a:t>часов</a:t>
            </a:r>
            <a:r>
              <a:rPr lang="kk-KZ" sz="1800" dirty="0"/>
              <a:t> </a:t>
            </a:r>
            <a:r>
              <a:rPr lang="kk-KZ" sz="1800" dirty="0" err="1"/>
              <a:t>ночи</a:t>
            </a:r>
            <a:r>
              <a:rPr lang="kk-KZ" sz="1800" dirty="0"/>
              <a:t>.</a:t>
            </a:r>
            <a:endParaRPr lang="ru-RU" sz="1800" dirty="0"/>
          </a:p>
          <a:p>
            <a:pPr marL="0" indent="0">
              <a:buNone/>
            </a:pPr>
            <a:r>
              <a:rPr lang="kk-KZ" sz="1800" dirty="0"/>
              <a:t>  В те </a:t>
            </a:r>
            <a:r>
              <a:rPr lang="kk-KZ" sz="1800" dirty="0" err="1"/>
              <a:t>годы</a:t>
            </a:r>
            <a:r>
              <a:rPr lang="kk-KZ" sz="1800" dirty="0"/>
              <a:t> </a:t>
            </a:r>
            <a:r>
              <a:rPr lang="kk-KZ" sz="1800" dirty="0" err="1"/>
              <a:t>по</a:t>
            </a:r>
            <a:r>
              <a:rPr lang="kk-KZ" sz="1800" dirty="0"/>
              <a:t> </a:t>
            </a:r>
            <a:r>
              <a:rPr lang="kk-KZ" sz="1800" dirty="0" err="1"/>
              <a:t>району</a:t>
            </a:r>
            <a:r>
              <a:rPr lang="kk-KZ" sz="1800" dirty="0"/>
              <a:t> и </a:t>
            </a:r>
            <a:r>
              <a:rPr lang="kk-KZ" sz="1800" dirty="0" err="1"/>
              <a:t>по</a:t>
            </a:r>
            <a:r>
              <a:rPr lang="kk-KZ" sz="1800" dirty="0"/>
              <a:t> </a:t>
            </a:r>
            <a:r>
              <a:rPr lang="kk-KZ" sz="1800" dirty="0" err="1"/>
              <a:t>области</a:t>
            </a:r>
            <a:r>
              <a:rPr lang="kk-KZ" sz="1800" dirty="0"/>
              <a:t> колхозы </a:t>
            </a:r>
            <a:r>
              <a:rPr lang="kk-KZ" sz="1800" dirty="0" err="1"/>
              <a:t>Кызыл</a:t>
            </a:r>
            <a:r>
              <a:rPr lang="kk-KZ" sz="1800" dirty="0"/>
              <a:t> </a:t>
            </a:r>
            <a:r>
              <a:rPr lang="kk-KZ" sz="1800" dirty="0" err="1"/>
              <a:t>Когам</a:t>
            </a:r>
            <a:r>
              <a:rPr lang="kk-KZ" sz="1800" dirty="0"/>
              <a:t> и </a:t>
            </a:r>
            <a:r>
              <a:rPr lang="kk-KZ" sz="1800" dirty="0" err="1"/>
              <a:t>Зори</a:t>
            </a:r>
            <a:r>
              <a:rPr lang="kk-KZ" sz="1800" dirty="0"/>
              <a:t> </a:t>
            </a:r>
            <a:r>
              <a:rPr lang="kk-KZ" sz="1800" dirty="0" err="1"/>
              <a:t>Октября</a:t>
            </a:r>
            <a:r>
              <a:rPr lang="kk-KZ" sz="1800" dirty="0"/>
              <a:t> </a:t>
            </a:r>
            <a:r>
              <a:rPr lang="kk-KZ" sz="1800" dirty="0" err="1"/>
              <a:t>были</a:t>
            </a:r>
            <a:r>
              <a:rPr lang="kk-KZ" sz="1800" dirty="0"/>
              <a:t> </a:t>
            </a:r>
            <a:r>
              <a:rPr lang="kk-KZ" sz="1800" dirty="0" err="1"/>
              <a:t>на</a:t>
            </a:r>
            <a:r>
              <a:rPr lang="kk-KZ" sz="1800" dirty="0"/>
              <a:t> </a:t>
            </a:r>
            <a:r>
              <a:rPr lang="kk-KZ" sz="1800" dirty="0" err="1"/>
              <a:t>первом</a:t>
            </a:r>
            <a:r>
              <a:rPr lang="kk-KZ" sz="1800" dirty="0"/>
              <a:t> месте </a:t>
            </a:r>
            <a:r>
              <a:rPr lang="kk-KZ" sz="1800" dirty="0" err="1"/>
              <a:t>по</a:t>
            </a:r>
            <a:r>
              <a:rPr lang="kk-KZ" sz="1800" dirty="0"/>
              <a:t> </a:t>
            </a:r>
            <a:r>
              <a:rPr lang="kk-KZ" sz="1800" dirty="0" err="1"/>
              <a:t>оказанию</a:t>
            </a:r>
            <a:r>
              <a:rPr lang="kk-KZ" sz="1800" dirty="0"/>
              <a:t> </a:t>
            </a:r>
            <a:r>
              <a:rPr lang="kk-KZ" sz="1800" dirty="0" err="1"/>
              <a:t>помощи</a:t>
            </a:r>
            <a:r>
              <a:rPr lang="kk-KZ" sz="1800" dirty="0"/>
              <a:t>  «</a:t>
            </a:r>
            <a:r>
              <a:rPr lang="kk-KZ" sz="1800" dirty="0" err="1"/>
              <a:t>Все</a:t>
            </a:r>
            <a:r>
              <a:rPr lang="kk-KZ" sz="1800" dirty="0"/>
              <a:t> </a:t>
            </a:r>
            <a:r>
              <a:rPr lang="kk-KZ" sz="1800" dirty="0" err="1"/>
              <a:t>для</a:t>
            </a:r>
            <a:r>
              <a:rPr lang="kk-KZ" sz="1800" dirty="0"/>
              <a:t> Победы!»  </a:t>
            </a:r>
            <a:r>
              <a:rPr lang="kk-KZ" sz="1800" dirty="0" err="1"/>
              <a:t>Наш</a:t>
            </a:r>
            <a:r>
              <a:rPr lang="kk-KZ" sz="1800" dirty="0"/>
              <a:t> колхоз </a:t>
            </a:r>
            <a:r>
              <a:rPr lang="kk-KZ" sz="1800" dirty="0" err="1"/>
              <a:t>был</a:t>
            </a:r>
            <a:r>
              <a:rPr lang="kk-KZ" sz="1800" dirty="0"/>
              <a:t> </a:t>
            </a:r>
            <a:r>
              <a:rPr lang="kk-KZ" sz="1800" dirty="0" err="1"/>
              <a:t>миллионером</a:t>
            </a:r>
            <a:r>
              <a:rPr lang="kk-KZ" sz="1800" dirty="0"/>
              <a:t>.В </a:t>
            </a:r>
            <a:r>
              <a:rPr lang="kk-KZ" sz="1800" dirty="0" err="1"/>
              <a:t>Кызыл</a:t>
            </a:r>
            <a:r>
              <a:rPr lang="kk-KZ" sz="1800" dirty="0"/>
              <a:t> </a:t>
            </a:r>
            <a:r>
              <a:rPr lang="kk-KZ" sz="1800" dirty="0" err="1"/>
              <a:t>Когаме</a:t>
            </a:r>
            <a:r>
              <a:rPr lang="kk-KZ" sz="1800" dirty="0"/>
              <a:t> </a:t>
            </a:r>
            <a:r>
              <a:rPr lang="kk-KZ" sz="1800" dirty="0" err="1"/>
              <a:t>была</a:t>
            </a:r>
            <a:r>
              <a:rPr lang="kk-KZ" sz="1800" dirty="0"/>
              <a:t> </a:t>
            </a:r>
            <a:r>
              <a:rPr lang="kk-KZ" sz="1800" dirty="0" err="1"/>
              <a:t>организована</a:t>
            </a:r>
            <a:r>
              <a:rPr lang="kk-KZ" sz="1800" dirty="0"/>
              <a:t> бригада «Рекорд» </a:t>
            </a:r>
            <a:r>
              <a:rPr lang="kk-KZ" sz="1800" dirty="0" err="1"/>
              <a:t>по</a:t>
            </a:r>
            <a:r>
              <a:rPr lang="kk-KZ" sz="1800" dirty="0"/>
              <a:t> </a:t>
            </a:r>
            <a:r>
              <a:rPr lang="kk-KZ" sz="1800" dirty="0" err="1"/>
              <a:t>выращиванию</a:t>
            </a:r>
            <a:r>
              <a:rPr lang="kk-KZ" sz="1800" dirty="0"/>
              <a:t> </a:t>
            </a:r>
            <a:r>
              <a:rPr lang="kk-KZ" sz="1800" dirty="0" err="1"/>
              <a:t>пшеницы</a:t>
            </a:r>
            <a:r>
              <a:rPr lang="kk-KZ" sz="1800" dirty="0"/>
              <a:t>. </a:t>
            </a:r>
            <a:r>
              <a:rPr lang="kk-KZ" sz="1800" dirty="0" err="1"/>
              <a:t>Бригадой</a:t>
            </a:r>
            <a:r>
              <a:rPr lang="kk-KZ" sz="1800" dirty="0"/>
              <a:t> </a:t>
            </a:r>
            <a:r>
              <a:rPr lang="kk-KZ" sz="1800" dirty="0" err="1"/>
              <a:t>руководила</a:t>
            </a:r>
            <a:r>
              <a:rPr lang="kk-KZ" sz="1800" dirty="0"/>
              <a:t> </a:t>
            </a:r>
            <a:r>
              <a:rPr lang="kk-KZ" sz="1800" dirty="0" err="1"/>
              <a:t>завуч</a:t>
            </a:r>
            <a:r>
              <a:rPr lang="kk-KZ" sz="1800" dirty="0"/>
              <a:t> </a:t>
            </a:r>
            <a:r>
              <a:rPr lang="kk-KZ" sz="1800" dirty="0" err="1"/>
              <a:t>школы</a:t>
            </a:r>
            <a:r>
              <a:rPr lang="kk-KZ" sz="1800" dirty="0"/>
              <a:t> Сатыбалдина </a:t>
            </a:r>
            <a:r>
              <a:rPr lang="kk-KZ" sz="1800" dirty="0" err="1"/>
              <a:t>Мунира</a:t>
            </a:r>
            <a:r>
              <a:rPr lang="kk-KZ" sz="1800" dirty="0"/>
              <a:t> </a:t>
            </a:r>
            <a:r>
              <a:rPr lang="kk-KZ" sz="1800" dirty="0" err="1"/>
              <a:t>Садвакасовна</a:t>
            </a:r>
            <a:r>
              <a:rPr lang="kk-KZ" sz="1800" dirty="0"/>
              <a:t>. Бригада «Рекорд» </a:t>
            </a:r>
            <a:r>
              <a:rPr lang="kk-KZ" sz="1800" dirty="0" err="1"/>
              <a:t>достигала</a:t>
            </a:r>
            <a:r>
              <a:rPr lang="kk-KZ" sz="1800" dirty="0"/>
              <a:t> </a:t>
            </a:r>
            <a:r>
              <a:rPr lang="kk-KZ" sz="1800" dirty="0" err="1"/>
              <a:t>высоких</a:t>
            </a:r>
            <a:r>
              <a:rPr lang="kk-KZ" sz="1800" dirty="0"/>
              <a:t>  </a:t>
            </a:r>
            <a:r>
              <a:rPr lang="kk-KZ" sz="1800" dirty="0" err="1"/>
              <a:t>рекордов</a:t>
            </a:r>
            <a:r>
              <a:rPr lang="kk-KZ" sz="1800" dirty="0"/>
              <a:t>. </a:t>
            </a:r>
            <a:r>
              <a:rPr lang="kk-KZ" sz="1800" dirty="0" err="1"/>
              <a:t>За</a:t>
            </a:r>
            <a:r>
              <a:rPr lang="kk-KZ" sz="1800" dirty="0"/>
              <a:t> </a:t>
            </a:r>
            <a:r>
              <a:rPr lang="kk-KZ" sz="1800" dirty="0" err="1"/>
              <a:t>высокие</a:t>
            </a:r>
            <a:r>
              <a:rPr lang="kk-KZ" sz="1800" dirty="0"/>
              <a:t> </a:t>
            </a:r>
            <a:r>
              <a:rPr lang="kk-KZ" sz="1800" dirty="0" err="1"/>
              <a:t>показатели</a:t>
            </a:r>
            <a:r>
              <a:rPr lang="kk-KZ" sz="1800" dirty="0"/>
              <a:t> </a:t>
            </a:r>
            <a:r>
              <a:rPr lang="kk-KZ" sz="1800" dirty="0" err="1"/>
              <a:t>вошла</a:t>
            </a:r>
            <a:r>
              <a:rPr lang="kk-KZ" sz="1800" dirty="0"/>
              <a:t> в </a:t>
            </a:r>
            <a:r>
              <a:rPr lang="kk-KZ" sz="1800" dirty="0" err="1"/>
              <a:t>книгу</a:t>
            </a:r>
            <a:r>
              <a:rPr lang="kk-KZ" sz="1800" dirty="0"/>
              <a:t> </a:t>
            </a:r>
            <a:r>
              <a:rPr lang="kk-KZ" sz="1800" dirty="0" err="1"/>
              <a:t>энциклопедии</a:t>
            </a:r>
            <a:r>
              <a:rPr lang="kk-KZ" sz="1800" dirty="0"/>
              <a:t> </a:t>
            </a:r>
            <a:r>
              <a:rPr lang="kk-KZ" sz="1800" dirty="0" err="1"/>
              <a:t>Казахстана</a:t>
            </a:r>
            <a:r>
              <a:rPr lang="kk-KZ" sz="1800" dirty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969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3641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kk-KZ" dirty="0"/>
              <a:t> </a:t>
            </a:r>
            <a:r>
              <a:rPr lang="kk-KZ" dirty="0" err="1"/>
              <a:t>Самое</a:t>
            </a:r>
            <a:r>
              <a:rPr lang="kk-KZ" dirty="0"/>
              <a:t> </a:t>
            </a:r>
            <a:r>
              <a:rPr lang="kk-KZ" dirty="0" err="1"/>
              <a:t>главное</a:t>
            </a:r>
            <a:r>
              <a:rPr lang="kk-KZ" dirty="0"/>
              <a:t> в </a:t>
            </a:r>
            <a:r>
              <a:rPr lang="kk-KZ" dirty="0" err="1"/>
              <a:t>людях</a:t>
            </a:r>
            <a:r>
              <a:rPr lang="kk-KZ" dirty="0"/>
              <a:t> в те </a:t>
            </a:r>
            <a:r>
              <a:rPr lang="kk-KZ" dirty="0" err="1"/>
              <a:t>годы</a:t>
            </a:r>
            <a:r>
              <a:rPr lang="kk-KZ" dirty="0"/>
              <a:t> – </a:t>
            </a:r>
            <a:r>
              <a:rPr lang="kk-KZ" dirty="0" err="1"/>
              <a:t>это</a:t>
            </a:r>
            <a:r>
              <a:rPr lang="kk-KZ" dirty="0"/>
              <a:t> </a:t>
            </a:r>
            <a:r>
              <a:rPr lang="kk-KZ" dirty="0" err="1"/>
              <a:t>чуткое</a:t>
            </a:r>
            <a:r>
              <a:rPr lang="kk-KZ" dirty="0"/>
              <a:t> </a:t>
            </a:r>
            <a:r>
              <a:rPr lang="kk-KZ" dirty="0" err="1"/>
              <a:t>отношение</a:t>
            </a:r>
            <a:r>
              <a:rPr lang="kk-KZ" dirty="0"/>
              <a:t> </a:t>
            </a:r>
            <a:r>
              <a:rPr lang="kk-KZ" dirty="0" err="1"/>
              <a:t>друг</a:t>
            </a:r>
            <a:r>
              <a:rPr lang="kk-KZ" dirty="0"/>
              <a:t> к </a:t>
            </a:r>
            <a:r>
              <a:rPr lang="kk-KZ" dirty="0" err="1"/>
              <a:t>другу</a:t>
            </a:r>
            <a:r>
              <a:rPr lang="kk-KZ" dirty="0"/>
              <a:t>, </a:t>
            </a:r>
            <a:r>
              <a:rPr lang="kk-KZ" dirty="0" err="1"/>
              <a:t>взаимопомощь</a:t>
            </a:r>
            <a:r>
              <a:rPr lang="kk-KZ" dirty="0"/>
              <a:t>, </a:t>
            </a:r>
            <a:r>
              <a:rPr lang="kk-KZ" dirty="0" err="1"/>
              <a:t>умение</a:t>
            </a:r>
            <a:r>
              <a:rPr lang="kk-KZ" dirty="0"/>
              <a:t> </a:t>
            </a:r>
            <a:r>
              <a:rPr lang="kk-KZ" dirty="0" err="1"/>
              <a:t>делить</a:t>
            </a:r>
            <a:r>
              <a:rPr lang="kk-KZ" dirty="0"/>
              <a:t> </a:t>
            </a:r>
            <a:r>
              <a:rPr lang="kk-KZ" dirty="0" err="1"/>
              <a:t>вместе</a:t>
            </a:r>
            <a:r>
              <a:rPr lang="kk-KZ" dirty="0"/>
              <a:t> </a:t>
            </a:r>
            <a:r>
              <a:rPr lang="kk-KZ" dirty="0" err="1"/>
              <a:t>радости</a:t>
            </a:r>
            <a:r>
              <a:rPr lang="kk-KZ" dirty="0"/>
              <a:t> и </a:t>
            </a:r>
            <a:r>
              <a:rPr lang="kk-KZ" dirty="0" err="1"/>
              <a:t>печали</a:t>
            </a:r>
            <a:r>
              <a:rPr lang="kk-KZ" dirty="0"/>
              <a:t>. </a:t>
            </a:r>
            <a:r>
              <a:rPr lang="kk-KZ" dirty="0" err="1"/>
              <a:t>Дедушки</a:t>
            </a:r>
            <a:r>
              <a:rPr lang="kk-KZ" dirty="0"/>
              <a:t> и </a:t>
            </a:r>
            <a:r>
              <a:rPr lang="kk-KZ" dirty="0" err="1"/>
              <a:t>бабушки</a:t>
            </a:r>
            <a:r>
              <a:rPr lang="kk-KZ" dirty="0"/>
              <a:t> аула </a:t>
            </a:r>
            <a:r>
              <a:rPr lang="kk-KZ" dirty="0" err="1"/>
              <a:t>всегда</a:t>
            </a:r>
            <a:r>
              <a:rPr lang="kk-KZ" dirty="0"/>
              <a:t> </a:t>
            </a:r>
            <a:r>
              <a:rPr lang="kk-KZ" dirty="0" err="1"/>
              <a:t>добрыми</a:t>
            </a:r>
            <a:r>
              <a:rPr lang="kk-KZ" dirty="0"/>
              <a:t> и </a:t>
            </a:r>
            <a:r>
              <a:rPr lang="kk-KZ" dirty="0" err="1"/>
              <a:t>теплыми</a:t>
            </a:r>
            <a:r>
              <a:rPr lang="kk-KZ" dirty="0"/>
              <a:t> </a:t>
            </a:r>
            <a:r>
              <a:rPr lang="kk-KZ" dirty="0" err="1"/>
              <a:t>словами</a:t>
            </a:r>
            <a:r>
              <a:rPr lang="kk-KZ" dirty="0"/>
              <a:t> </a:t>
            </a:r>
            <a:r>
              <a:rPr lang="kk-KZ" dirty="0" err="1"/>
              <a:t>могли</a:t>
            </a:r>
            <a:r>
              <a:rPr lang="kk-KZ" dirty="0"/>
              <a:t> </a:t>
            </a:r>
            <a:r>
              <a:rPr lang="kk-KZ" dirty="0" err="1"/>
              <a:t>оказать</a:t>
            </a:r>
            <a:r>
              <a:rPr lang="kk-KZ" dirty="0"/>
              <a:t> </a:t>
            </a:r>
            <a:r>
              <a:rPr lang="kk-KZ" dirty="0" err="1"/>
              <a:t>психологическую</a:t>
            </a:r>
            <a:r>
              <a:rPr lang="kk-KZ" dirty="0"/>
              <a:t> </a:t>
            </a:r>
            <a:r>
              <a:rPr lang="kk-KZ" dirty="0" err="1"/>
              <a:t>поддержку</a:t>
            </a:r>
            <a:r>
              <a:rPr lang="kk-KZ" dirty="0"/>
              <a:t>, </a:t>
            </a:r>
            <a:r>
              <a:rPr lang="kk-KZ" dirty="0" err="1"/>
              <a:t>по</a:t>
            </a:r>
            <a:r>
              <a:rPr lang="kk-KZ" dirty="0"/>
              <a:t> </a:t>
            </a:r>
            <a:r>
              <a:rPr lang="kk-KZ" dirty="0" err="1"/>
              <a:t>возможности</a:t>
            </a:r>
            <a:r>
              <a:rPr lang="kk-KZ" dirty="0"/>
              <a:t> </a:t>
            </a:r>
            <a:r>
              <a:rPr lang="kk-KZ" dirty="0" err="1"/>
              <a:t>оказывали</a:t>
            </a:r>
            <a:r>
              <a:rPr lang="kk-KZ" dirty="0"/>
              <a:t> и </a:t>
            </a:r>
            <a:r>
              <a:rPr lang="kk-KZ" dirty="0" err="1"/>
              <a:t>физическую</a:t>
            </a:r>
            <a:r>
              <a:rPr lang="kk-KZ" dirty="0"/>
              <a:t> </a:t>
            </a:r>
            <a:r>
              <a:rPr lang="kk-KZ" dirty="0" err="1"/>
              <a:t>помощь</a:t>
            </a:r>
            <a:r>
              <a:rPr lang="kk-KZ" dirty="0"/>
              <a:t> </a:t>
            </a:r>
            <a:r>
              <a:rPr lang="kk-KZ" dirty="0" err="1"/>
              <a:t>колхозу</a:t>
            </a:r>
            <a:r>
              <a:rPr lang="kk-KZ" dirty="0"/>
              <a:t>. 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   </a:t>
            </a:r>
            <a:r>
              <a:rPr lang="kk-KZ" dirty="0" err="1"/>
              <a:t>Для</a:t>
            </a:r>
            <a:r>
              <a:rPr lang="kk-KZ" dirty="0"/>
              <a:t> </a:t>
            </a:r>
            <a:r>
              <a:rPr lang="kk-KZ" dirty="0" err="1"/>
              <a:t>моей</a:t>
            </a:r>
            <a:r>
              <a:rPr lang="kk-KZ" dirty="0"/>
              <a:t> </a:t>
            </a:r>
            <a:r>
              <a:rPr lang="kk-KZ" dirty="0" err="1"/>
              <a:t>семьи</a:t>
            </a:r>
            <a:r>
              <a:rPr lang="kk-KZ" dirty="0"/>
              <a:t> </a:t>
            </a:r>
            <a:r>
              <a:rPr lang="kk-KZ" dirty="0" err="1"/>
              <a:t>трудности</a:t>
            </a:r>
            <a:r>
              <a:rPr lang="kk-KZ" dirty="0"/>
              <a:t> </a:t>
            </a:r>
            <a:r>
              <a:rPr lang="kk-KZ" dirty="0" err="1"/>
              <a:t>начались</a:t>
            </a:r>
            <a:r>
              <a:rPr lang="kk-KZ" dirty="0"/>
              <a:t> в 1937 </a:t>
            </a:r>
            <a:r>
              <a:rPr lang="kk-KZ" dirty="0" err="1"/>
              <a:t>году</a:t>
            </a:r>
            <a:r>
              <a:rPr lang="kk-KZ" dirty="0"/>
              <a:t> в </a:t>
            </a:r>
            <a:r>
              <a:rPr lang="kk-KZ" dirty="0" err="1"/>
              <a:t>сентябре</a:t>
            </a:r>
            <a:r>
              <a:rPr lang="kk-KZ" dirty="0"/>
              <a:t> </a:t>
            </a:r>
            <a:r>
              <a:rPr lang="kk-KZ" dirty="0" err="1"/>
              <a:t>месяце</a:t>
            </a:r>
            <a:r>
              <a:rPr lang="kk-KZ" dirty="0"/>
              <a:t>. </a:t>
            </a:r>
            <a:r>
              <a:rPr lang="kk-KZ" dirty="0" err="1"/>
              <a:t>Отцу</a:t>
            </a:r>
            <a:r>
              <a:rPr lang="kk-KZ" dirty="0"/>
              <a:t> </a:t>
            </a:r>
            <a:r>
              <a:rPr lang="kk-KZ" dirty="0" err="1"/>
              <a:t>Оразалину</a:t>
            </a:r>
            <a:r>
              <a:rPr lang="kk-KZ" dirty="0"/>
              <a:t> </a:t>
            </a:r>
            <a:r>
              <a:rPr lang="kk-KZ" dirty="0" err="1"/>
              <a:t>Оспану</a:t>
            </a:r>
            <a:r>
              <a:rPr lang="kk-KZ" dirty="0"/>
              <a:t>,</a:t>
            </a:r>
            <a:r>
              <a:rPr lang="kk-KZ" dirty="0" err="1"/>
              <a:t>которому</a:t>
            </a:r>
            <a:r>
              <a:rPr lang="kk-KZ" dirty="0"/>
              <a:t>  </a:t>
            </a:r>
            <a:r>
              <a:rPr lang="kk-KZ" dirty="0" err="1"/>
              <a:t>еще</a:t>
            </a:r>
            <a:r>
              <a:rPr lang="kk-KZ" dirty="0"/>
              <a:t> не </a:t>
            </a:r>
            <a:r>
              <a:rPr lang="kk-KZ" dirty="0" err="1"/>
              <a:t>было</a:t>
            </a:r>
            <a:r>
              <a:rPr lang="kk-KZ" dirty="0"/>
              <a:t> 50 </a:t>
            </a:r>
            <a:r>
              <a:rPr lang="kk-KZ" dirty="0" err="1"/>
              <a:t>лет</a:t>
            </a:r>
            <a:r>
              <a:rPr lang="ru-RU" dirty="0"/>
              <a:t>, а брату </a:t>
            </a:r>
            <a:r>
              <a:rPr lang="ru-RU" dirty="0" err="1"/>
              <a:t>Оспанову</a:t>
            </a:r>
            <a:r>
              <a:rPr lang="ru-RU" dirty="0"/>
              <a:t> </a:t>
            </a:r>
            <a:r>
              <a:rPr lang="ru-RU" dirty="0" err="1"/>
              <a:t>Шайхисляму</a:t>
            </a:r>
            <a:r>
              <a:rPr lang="ru-RU" dirty="0"/>
              <a:t> было  19 лет ночью приехала тройка НКВД и увезла их. Отца и многих его ровесников расстреляли в ноябре месяце этого же года в лесу.(Из документальных источников).Брат был сослан на 10 лет в лагерь Коми АССР. Вернулся на Родину в 1948 году с женой и годовалым сыном. Второй брат </a:t>
            </a:r>
            <a:r>
              <a:rPr lang="ru-RU" dirty="0" err="1"/>
              <a:t>Оспанов</a:t>
            </a:r>
            <a:r>
              <a:rPr lang="ru-RU" dirty="0"/>
              <a:t> Ильяс по собственному желанию отправился на войну в 1942 году. Дошел до Берлина, в городе Потсдам до 1947 года проработал комендантом. На Родину вернулся в 1947 году. Мы с младшей сестрой остались в своей родной деревне. Никогда не забуду добрых и милых односельчан, которые оказывали нам поддержку, когда мы остались сиротами и мне было всего 7 лет. </a:t>
            </a:r>
          </a:p>
          <a:p>
            <a:pPr marL="0" indent="0">
              <a:buNone/>
            </a:pPr>
            <a:r>
              <a:rPr lang="ru-RU" dirty="0"/>
              <a:t>Всем желаю голубого чистого неба, крепкого здоровья, успехов в труде. Спасибо за то, что никогда </a:t>
            </a:r>
            <a:r>
              <a:rPr lang="ru-RU" dirty="0" err="1"/>
              <a:t>незабываете</a:t>
            </a:r>
            <a:r>
              <a:rPr lang="ru-RU" dirty="0"/>
              <a:t> о нас ветеранах и  всегда уделяете нам внимание.  </a:t>
            </a:r>
          </a:p>
          <a:p>
            <a:pPr marL="0" indent="0">
              <a:buNone/>
            </a:pPr>
            <a:r>
              <a:rPr lang="ru-RU" dirty="0"/>
              <a:t>                                 </a:t>
            </a:r>
            <a:r>
              <a:rPr lang="ru-RU" dirty="0" err="1"/>
              <a:t>Мастура</a:t>
            </a:r>
            <a:r>
              <a:rPr lang="ru-RU" dirty="0"/>
              <a:t> </a:t>
            </a:r>
            <a:r>
              <a:rPr lang="ru-RU" dirty="0" err="1"/>
              <a:t>Оспанова</a:t>
            </a:r>
            <a:r>
              <a:rPr lang="ru-RU" dirty="0"/>
              <a:t> 2005 год.</a:t>
            </a:r>
          </a:p>
        </p:txBody>
      </p:sp>
    </p:spTree>
    <p:extLst>
      <p:ext uri="{BB962C8B-B14F-4D97-AF65-F5344CB8AC3E}">
        <p14:creationId xmlns:p14="http://schemas.microsoft.com/office/powerpoint/2010/main" val="10183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036636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kk-KZ" dirty="0" err="1"/>
              <a:t>Указом</a:t>
            </a:r>
            <a:r>
              <a:rPr lang="kk-KZ" dirty="0"/>
              <a:t> </a:t>
            </a:r>
            <a:r>
              <a:rPr lang="kk-KZ" dirty="0" err="1"/>
              <a:t>Президиума</a:t>
            </a:r>
            <a:r>
              <a:rPr lang="kk-KZ" dirty="0"/>
              <a:t> </a:t>
            </a:r>
            <a:r>
              <a:rPr lang="kk-KZ" dirty="0" err="1"/>
              <a:t>Верховного</a:t>
            </a:r>
            <a:r>
              <a:rPr lang="kk-KZ" dirty="0"/>
              <a:t> </a:t>
            </a:r>
            <a:r>
              <a:rPr lang="kk-KZ" dirty="0" err="1"/>
              <a:t>Совета</a:t>
            </a:r>
            <a:r>
              <a:rPr lang="kk-KZ" dirty="0"/>
              <a:t> СССР от 6 </a:t>
            </a:r>
            <a:r>
              <a:rPr lang="kk-KZ" dirty="0" err="1"/>
              <a:t>июня</a:t>
            </a:r>
            <a:r>
              <a:rPr lang="kk-KZ" dirty="0"/>
              <a:t> 1945 </a:t>
            </a:r>
            <a:r>
              <a:rPr lang="kk-KZ" dirty="0" err="1"/>
              <a:t>года</a:t>
            </a:r>
            <a:r>
              <a:rPr lang="kk-KZ" dirty="0"/>
              <a:t> </a:t>
            </a:r>
            <a:r>
              <a:rPr lang="kk-KZ" dirty="0" err="1"/>
              <a:t>награждена</a:t>
            </a:r>
            <a:endParaRPr lang="kk-KZ" dirty="0"/>
          </a:p>
          <a:p>
            <a:pPr>
              <a:buNone/>
            </a:pPr>
            <a:r>
              <a:rPr lang="kk-KZ" dirty="0"/>
              <a:t>     </a:t>
            </a:r>
            <a:r>
              <a:rPr lang="kk-KZ" dirty="0" err="1"/>
              <a:t>медалью</a:t>
            </a:r>
            <a:r>
              <a:rPr lang="kk-KZ" dirty="0"/>
              <a:t> “</a:t>
            </a:r>
            <a:r>
              <a:rPr lang="kk-KZ" dirty="0" err="1"/>
              <a:t>За</a:t>
            </a:r>
            <a:r>
              <a:rPr lang="kk-KZ" dirty="0"/>
              <a:t> </a:t>
            </a:r>
            <a:r>
              <a:rPr lang="kk-KZ" dirty="0" err="1"/>
              <a:t>доблестный</a:t>
            </a:r>
            <a:r>
              <a:rPr lang="kk-KZ" dirty="0"/>
              <a:t> </a:t>
            </a:r>
            <a:r>
              <a:rPr lang="kk-KZ" dirty="0" err="1"/>
              <a:t>труд</a:t>
            </a:r>
            <a:r>
              <a:rPr lang="kk-KZ" dirty="0"/>
              <a:t> в </a:t>
            </a:r>
            <a:r>
              <a:rPr lang="kk-KZ" dirty="0" err="1"/>
              <a:t>Великой</a:t>
            </a:r>
            <a:r>
              <a:rPr lang="kk-KZ" dirty="0"/>
              <a:t> </a:t>
            </a:r>
            <a:r>
              <a:rPr lang="kk-KZ" dirty="0" err="1"/>
              <a:t>Отечественной</a:t>
            </a:r>
            <a:r>
              <a:rPr lang="kk-KZ" dirty="0"/>
              <a:t> </a:t>
            </a:r>
            <a:r>
              <a:rPr lang="kk-KZ" dirty="0" err="1"/>
              <a:t>Войне</a:t>
            </a:r>
            <a:r>
              <a:rPr lang="kk-KZ" dirty="0"/>
              <a:t> 1941-1945 </a:t>
            </a:r>
            <a:r>
              <a:rPr lang="kk-KZ" dirty="0" err="1"/>
              <a:t>гг</a:t>
            </a:r>
            <a:r>
              <a:rPr lang="kk-KZ" dirty="0"/>
              <a:t>.”</a:t>
            </a:r>
          </a:p>
          <a:p>
            <a:pPr>
              <a:buNone/>
            </a:pPr>
            <a:r>
              <a:rPr lang="kk-KZ" dirty="0"/>
              <a:t>Дата </a:t>
            </a:r>
            <a:r>
              <a:rPr lang="kk-KZ" dirty="0" err="1"/>
              <a:t>вручения</a:t>
            </a:r>
            <a:r>
              <a:rPr lang="kk-KZ" dirty="0"/>
              <a:t> 9 </a:t>
            </a:r>
            <a:r>
              <a:rPr lang="kk-KZ" dirty="0" err="1"/>
              <a:t>октября</a:t>
            </a:r>
            <a:r>
              <a:rPr lang="kk-KZ" dirty="0"/>
              <a:t> 1946 </a:t>
            </a:r>
            <a:r>
              <a:rPr lang="kk-KZ" dirty="0" err="1"/>
              <a:t>год</a:t>
            </a:r>
            <a:r>
              <a:rPr lang="kk-KZ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321214" cy="3047999"/>
          </a:xfrm>
        </p:spPr>
      </p:pic>
    </p:spTree>
    <p:extLst>
      <p:ext uri="{BB962C8B-B14F-4D97-AF65-F5344CB8AC3E}">
        <p14:creationId xmlns:p14="http://schemas.microsoft.com/office/powerpoint/2010/main" val="29892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err="1"/>
              <a:t>Юбилейная</a:t>
            </a:r>
            <a:r>
              <a:rPr lang="kk-KZ" dirty="0"/>
              <a:t> медаль к 30 </a:t>
            </a:r>
            <a:r>
              <a:rPr lang="kk-KZ" dirty="0" err="1"/>
              <a:t>летию</a:t>
            </a:r>
            <a:r>
              <a:rPr lang="kk-KZ" dirty="0"/>
              <a:t> Победы.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35" y="2438400"/>
            <a:ext cx="4353115" cy="2895599"/>
          </a:xfrm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312" y="1729581"/>
            <a:ext cx="2238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32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Орден “</a:t>
            </a:r>
            <a:r>
              <a:rPr lang="kk-KZ" dirty="0" err="1"/>
              <a:t>Материнская</a:t>
            </a:r>
            <a:r>
              <a:rPr lang="kk-KZ" dirty="0"/>
              <a:t> </a:t>
            </a:r>
            <a:r>
              <a:rPr lang="kk-KZ" dirty="0" err="1"/>
              <a:t>слава</a:t>
            </a:r>
            <a:r>
              <a:rPr lang="kk-KZ" dirty="0"/>
              <a:t>” 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729581"/>
            <a:ext cx="2933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09453"/>
            <a:ext cx="1365504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200400"/>
            <a:ext cx="4267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27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Медаль «Ветеран </a:t>
            </a:r>
            <a:r>
              <a:rPr lang="kk-KZ" dirty="0" err="1"/>
              <a:t>Труда</a:t>
            </a:r>
            <a:r>
              <a:rPr lang="kk-KZ" dirty="0"/>
              <a:t>» 1979 </a:t>
            </a:r>
            <a:r>
              <a:rPr lang="kk-KZ" dirty="0" err="1"/>
              <a:t>год</a:t>
            </a: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729581"/>
            <a:ext cx="228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82543" y="2438400"/>
            <a:ext cx="4579815" cy="32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70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err="1"/>
              <a:t>Юбилейная</a:t>
            </a:r>
            <a:r>
              <a:rPr lang="kk-KZ" dirty="0"/>
              <a:t> медаль к 40 </a:t>
            </a:r>
            <a:r>
              <a:rPr lang="kk-KZ" dirty="0" err="1"/>
              <a:t>летию</a:t>
            </a:r>
            <a:r>
              <a:rPr lang="kk-KZ" dirty="0"/>
              <a:t>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28595" y="1912938"/>
            <a:ext cx="505820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2" y="1066800"/>
            <a:ext cx="23431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574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Оспанова Мастура Оспановна  1926 -2006</vt:lpstr>
      <vt:lpstr>Труженица тыла</vt:lpstr>
      <vt:lpstr>Из воспоминании «Незабываемые годы...» </vt:lpstr>
      <vt:lpstr>Презентация PowerPoint</vt:lpstr>
      <vt:lpstr>Презентация PowerPoint</vt:lpstr>
      <vt:lpstr>Юбилейная медаль к 30 летию Победы.</vt:lpstr>
      <vt:lpstr>Орден “Материнская слава” </vt:lpstr>
      <vt:lpstr>Медаль «Ветеран Труда» 1979 год</vt:lpstr>
      <vt:lpstr>Юбилейная медаль к 40 летию Победы</vt:lpstr>
      <vt:lpstr>Юбилейная медаль к 50 летию Победы</vt:lpstr>
      <vt:lpstr>Знак “Ветеран войны 1941-1945 гг.” в честь 55 ой годовщины Победы в Великой Отечественной войне 1941-1945 годов. </vt:lpstr>
      <vt:lpstr>Юбилейная медаль к 60 летию Победы</vt:lpstr>
      <vt:lpstr>Интернет-источники иллюстраций: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Психолог</cp:lastModifiedBy>
  <cp:revision>31</cp:revision>
  <dcterms:created xsi:type="dcterms:W3CDTF">2014-07-29T09:23:38Z</dcterms:created>
  <dcterms:modified xsi:type="dcterms:W3CDTF">2015-03-02T04:16:48Z</dcterms:modified>
</cp:coreProperties>
</file>