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  <p:sldId id="261" r:id="rId5"/>
    <p:sldId id="258" r:id="rId6"/>
    <p:sldId id="273" r:id="rId7"/>
    <p:sldId id="262" r:id="rId8"/>
    <p:sldId id="272" r:id="rId9"/>
    <p:sldId id="260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Синтаксический разбор бессоюзного сложного предложения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у</a:t>
            </a:r>
            <a:r>
              <a:rPr lang="ru-RU" dirty="0" smtClean="0"/>
              <a:t>рок в 9 классе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673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2448272"/>
          </a:xfrm>
        </p:spPr>
        <p:txBody>
          <a:bodyPr>
            <a:noAutofit/>
          </a:bodyPr>
          <a:lstStyle/>
          <a:p>
            <a:r>
              <a:rPr lang="ru-RU" sz="2400" dirty="0" smtClean="0"/>
              <a:t>Задания</a:t>
            </a:r>
            <a:br>
              <a:rPr lang="ru-RU" sz="2400" dirty="0" smtClean="0"/>
            </a:br>
            <a:r>
              <a:rPr lang="ru-RU" sz="2400" dirty="0" smtClean="0"/>
              <a:t>объяснить </a:t>
            </a:r>
            <a:r>
              <a:rPr lang="ru-RU" sz="2400" dirty="0"/>
              <a:t>знаки препинания в бессоюзных сложных предложениях 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69672"/>
          </a:xfrm>
        </p:spPr>
        <p:txBody>
          <a:bodyPr/>
          <a:lstStyle/>
          <a:p>
            <a:r>
              <a:rPr lang="ru-RU" dirty="0" smtClean="0"/>
              <a:t>(2)Один </a:t>
            </a:r>
            <a:r>
              <a:rPr lang="ru-RU" dirty="0"/>
              <a:t>за всех все за одного есть такое хорошее правило. </a:t>
            </a:r>
            <a:endParaRPr lang="ru-RU" dirty="0" smtClean="0"/>
          </a:p>
          <a:p>
            <a:r>
              <a:rPr lang="ru-RU" dirty="0" smtClean="0"/>
              <a:t>(5)А </a:t>
            </a:r>
            <a:r>
              <a:rPr lang="ru-RU" dirty="0"/>
              <a:t>все были за меня летчики </a:t>
            </a:r>
            <a:r>
              <a:rPr lang="ru-RU" dirty="0" err="1"/>
              <a:t>пом</a:t>
            </a:r>
            <a:r>
              <a:rPr lang="ru-RU" dirty="0"/>
              <a:t>..</a:t>
            </a:r>
            <a:r>
              <a:rPr lang="ru-RU" dirty="0" err="1"/>
              <a:t>гали</a:t>
            </a:r>
            <a:r>
              <a:rPr lang="ru-RU" dirty="0"/>
              <a:t> мне советами врачи по приборам </a:t>
            </a:r>
            <a:r>
              <a:rPr lang="ru-RU" dirty="0" err="1"/>
              <a:t>сл</a:t>
            </a:r>
            <a:r>
              <a:rPr lang="ru-RU" dirty="0"/>
              <a:t>..</a:t>
            </a:r>
            <a:r>
              <a:rPr lang="ru-RU" dirty="0" err="1"/>
              <a:t>дили</a:t>
            </a:r>
            <a:r>
              <a:rPr lang="ru-RU" dirty="0"/>
              <a:t> за моим </a:t>
            </a:r>
            <a:r>
              <a:rPr lang="ru-RU" dirty="0" err="1"/>
              <a:t>самочу</a:t>
            </a:r>
            <a:r>
              <a:rPr lang="ru-RU" dirty="0"/>
              <a:t>..</a:t>
            </a:r>
            <a:r>
              <a:rPr lang="ru-RU" dirty="0" err="1"/>
              <a:t>ствием</a:t>
            </a:r>
            <a:r>
              <a:rPr lang="ru-RU" dirty="0"/>
              <a:t> работники радио заботились о моем </a:t>
            </a:r>
            <a:r>
              <a:rPr lang="ru-RU" dirty="0" err="1"/>
              <a:t>настр</a:t>
            </a:r>
            <a:r>
              <a:rPr lang="ru-RU" dirty="0"/>
              <a:t>..</a:t>
            </a:r>
            <a:r>
              <a:rPr lang="ru-RU" dirty="0" err="1"/>
              <a:t>ении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/>
              <a:t>(7) Я знал за </a:t>
            </a:r>
            <a:r>
              <a:rPr lang="ru-RU" dirty="0" smtClean="0"/>
              <a:t>мной стоит </a:t>
            </a:r>
            <a:r>
              <a:rPr lang="ru-RU" dirty="0"/>
              <a:t>вся моя страна. </a:t>
            </a:r>
          </a:p>
        </p:txBody>
      </p:sp>
    </p:spTree>
    <p:extLst>
      <p:ext uri="{BB962C8B-B14F-4D97-AF65-F5344CB8AC3E}">
        <p14:creationId xmlns:p14="http://schemas.microsoft.com/office/powerpoint/2010/main" val="368115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96144"/>
          </a:xfrm>
        </p:spPr>
        <p:txBody>
          <a:bodyPr>
            <a:noAutofit/>
          </a:bodyPr>
          <a:lstStyle/>
          <a:p>
            <a:r>
              <a:rPr lang="ru-RU" sz="3600" dirty="0" smtClean="0"/>
              <a:t>Проверь себя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760"/>
          </a:xfrm>
        </p:spPr>
        <p:txBody>
          <a:bodyPr/>
          <a:lstStyle/>
          <a:p>
            <a:r>
              <a:rPr lang="ru-RU" dirty="0" smtClean="0"/>
              <a:t>(2) </a:t>
            </a:r>
            <a:r>
              <a:rPr lang="ru-RU" dirty="0" smtClean="0">
                <a:solidFill>
                  <a:srgbClr val="FF0000"/>
                </a:solidFill>
              </a:rPr>
              <a:t>«</a:t>
            </a:r>
            <a:r>
              <a:rPr lang="ru-RU" dirty="0" smtClean="0"/>
              <a:t>Один </a:t>
            </a:r>
            <a:r>
              <a:rPr lang="ru-RU" dirty="0"/>
              <a:t>за </a:t>
            </a:r>
            <a:r>
              <a:rPr lang="ru-RU" dirty="0" smtClean="0"/>
              <a:t>всех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 </a:t>
            </a:r>
            <a:r>
              <a:rPr lang="ru-RU" dirty="0"/>
              <a:t>все за </a:t>
            </a:r>
            <a:r>
              <a:rPr lang="ru-RU" dirty="0" smtClean="0"/>
              <a:t>одного</a:t>
            </a:r>
            <a:r>
              <a:rPr lang="ru-RU" dirty="0" smtClean="0">
                <a:solidFill>
                  <a:srgbClr val="FF0000"/>
                </a:solidFill>
              </a:rPr>
              <a:t>»- </a:t>
            </a:r>
            <a:r>
              <a:rPr lang="ru-RU" dirty="0"/>
              <a:t>есть такое хорошее правило.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(5)А </a:t>
            </a:r>
            <a:r>
              <a:rPr lang="ru-RU" dirty="0"/>
              <a:t>все были за </a:t>
            </a:r>
            <a:r>
              <a:rPr lang="ru-RU" dirty="0" smtClean="0"/>
              <a:t>меня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  <a:r>
              <a:rPr lang="ru-RU" dirty="0" smtClean="0"/>
              <a:t> </a:t>
            </a:r>
            <a:r>
              <a:rPr lang="ru-RU" dirty="0"/>
              <a:t>летчики </a:t>
            </a:r>
            <a:r>
              <a:rPr lang="ru-RU" dirty="0" err="1" smtClean="0"/>
              <a:t>пом</a:t>
            </a:r>
            <a:r>
              <a:rPr lang="ru-RU" dirty="0" smtClean="0"/>
              <a:t>..</a:t>
            </a:r>
            <a:r>
              <a:rPr lang="ru-RU" dirty="0" err="1" smtClean="0"/>
              <a:t>гали</a:t>
            </a:r>
            <a:r>
              <a:rPr lang="ru-RU" dirty="0" smtClean="0"/>
              <a:t> </a:t>
            </a:r>
            <a:r>
              <a:rPr lang="ru-RU" dirty="0"/>
              <a:t>мне </a:t>
            </a:r>
            <a:r>
              <a:rPr lang="ru-RU" dirty="0" smtClean="0"/>
              <a:t>советами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dirty="0"/>
              <a:t>врачи по приборам </a:t>
            </a:r>
            <a:r>
              <a:rPr lang="ru-RU" dirty="0" err="1"/>
              <a:t>сл</a:t>
            </a:r>
            <a:r>
              <a:rPr lang="ru-RU" dirty="0"/>
              <a:t>..</a:t>
            </a:r>
            <a:r>
              <a:rPr lang="ru-RU" dirty="0" err="1"/>
              <a:t>дили</a:t>
            </a:r>
            <a:r>
              <a:rPr lang="ru-RU" dirty="0"/>
              <a:t> за моим </a:t>
            </a:r>
            <a:r>
              <a:rPr lang="ru-RU" dirty="0" err="1"/>
              <a:t>самочу</a:t>
            </a:r>
            <a:r>
              <a:rPr lang="ru-RU" dirty="0"/>
              <a:t>..</a:t>
            </a:r>
            <a:r>
              <a:rPr lang="ru-RU" dirty="0" err="1" smtClean="0"/>
              <a:t>ствием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dirty="0"/>
              <a:t>работники радио заботились о моем </a:t>
            </a:r>
            <a:r>
              <a:rPr lang="ru-RU" dirty="0" err="1"/>
              <a:t>настр</a:t>
            </a:r>
            <a:r>
              <a:rPr lang="ru-RU" dirty="0"/>
              <a:t>..</a:t>
            </a:r>
            <a:r>
              <a:rPr lang="ru-RU" dirty="0" err="1"/>
              <a:t>ении</a:t>
            </a:r>
            <a:r>
              <a:rPr lang="ru-RU" dirty="0"/>
              <a:t>. </a:t>
            </a:r>
            <a:endParaRPr lang="ru-RU" dirty="0" smtClean="0"/>
          </a:p>
          <a:p>
            <a:pPr marL="109728" indent="0">
              <a:buNone/>
            </a:pPr>
            <a:endParaRPr lang="ru-RU" dirty="0" smtClean="0"/>
          </a:p>
          <a:p>
            <a:r>
              <a:rPr lang="ru-RU" dirty="0"/>
              <a:t>(7) Я </a:t>
            </a:r>
            <a:r>
              <a:rPr lang="ru-RU" dirty="0" smtClean="0"/>
              <a:t>знал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  <a:r>
              <a:rPr lang="ru-RU" dirty="0" smtClean="0"/>
              <a:t> </a:t>
            </a:r>
            <a:r>
              <a:rPr lang="ru-RU" dirty="0"/>
              <a:t>за меня вся моя страна. </a:t>
            </a:r>
          </a:p>
        </p:txBody>
      </p:sp>
    </p:spTree>
    <p:extLst>
      <p:ext uri="{BB962C8B-B14F-4D97-AF65-F5344CB8AC3E}">
        <p14:creationId xmlns:p14="http://schemas.microsoft.com/office/powerpoint/2010/main" val="290141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Синтаксический разбор 5 предложения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(5)А все были за меня: летчики </a:t>
            </a:r>
            <a:r>
              <a:rPr lang="ru-RU" dirty="0" err="1"/>
              <a:t>пом</a:t>
            </a:r>
            <a:r>
              <a:rPr lang="ru-RU" dirty="0"/>
              <a:t>..</a:t>
            </a:r>
            <a:r>
              <a:rPr lang="ru-RU" dirty="0" err="1"/>
              <a:t>гали</a:t>
            </a:r>
            <a:r>
              <a:rPr lang="ru-RU" dirty="0"/>
              <a:t> мне советами, врачи по приборам </a:t>
            </a:r>
            <a:r>
              <a:rPr lang="ru-RU" dirty="0" err="1"/>
              <a:t>сл</a:t>
            </a:r>
            <a:r>
              <a:rPr lang="ru-RU" dirty="0"/>
              <a:t>..</a:t>
            </a:r>
            <a:r>
              <a:rPr lang="ru-RU" dirty="0" err="1"/>
              <a:t>дили</a:t>
            </a:r>
            <a:r>
              <a:rPr lang="ru-RU" dirty="0"/>
              <a:t> за моим </a:t>
            </a:r>
            <a:r>
              <a:rPr lang="ru-RU" dirty="0" err="1"/>
              <a:t>самочу</a:t>
            </a:r>
            <a:r>
              <a:rPr lang="ru-RU" dirty="0"/>
              <a:t>..</a:t>
            </a:r>
            <a:r>
              <a:rPr lang="ru-RU" dirty="0" err="1"/>
              <a:t>ствием</a:t>
            </a:r>
            <a:r>
              <a:rPr lang="ru-RU" dirty="0"/>
              <a:t>, работники радио заботились о моем </a:t>
            </a:r>
            <a:r>
              <a:rPr lang="ru-RU" dirty="0" err="1"/>
              <a:t>настр</a:t>
            </a:r>
            <a:r>
              <a:rPr lang="ru-RU" dirty="0"/>
              <a:t>..</a:t>
            </a:r>
            <a:r>
              <a:rPr lang="ru-RU" dirty="0" err="1"/>
              <a:t>ении</a:t>
            </a:r>
            <a:r>
              <a:rPr lang="ru-RU" dirty="0"/>
              <a:t>. </a:t>
            </a:r>
          </a:p>
          <a:p>
            <a:pPr marL="109728" indent="0">
              <a:buNone/>
            </a:pPr>
            <a:r>
              <a:rPr lang="ru-RU" dirty="0" smtClean="0"/>
              <a:t>(1.повествовательное</a:t>
            </a:r>
            <a:r>
              <a:rPr lang="ru-RU" dirty="0" smtClean="0"/>
              <a:t>, </a:t>
            </a:r>
            <a:r>
              <a:rPr lang="ru-RU" dirty="0" smtClean="0"/>
              <a:t>невосклицательное;</a:t>
            </a:r>
          </a:p>
          <a:p>
            <a:pPr marL="109728" indent="0">
              <a:buNone/>
            </a:pPr>
            <a:r>
              <a:rPr lang="ru-RU" dirty="0"/>
              <a:t> </a:t>
            </a:r>
            <a:r>
              <a:rPr lang="ru-RU" dirty="0" smtClean="0"/>
              <a:t> 2.</a:t>
            </a:r>
            <a:r>
              <a:rPr lang="ru-RU" dirty="0" smtClean="0"/>
              <a:t>состоит </a:t>
            </a:r>
            <a:r>
              <a:rPr lang="ru-RU" dirty="0" smtClean="0"/>
              <a:t>из четырех простых </a:t>
            </a:r>
            <a:r>
              <a:rPr lang="ru-RU" dirty="0" smtClean="0"/>
              <a:t>предложений;</a:t>
            </a:r>
          </a:p>
          <a:p>
            <a:pPr marL="109728" indent="0">
              <a:buNone/>
            </a:pPr>
            <a:r>
              <a:rPr lang="ru-RU" dirty="0"/>
              <a:t> </a:t>
            </a:r>
            <a:r>
              <a:rPr lang="ru-RU" dirty="0" smtClean="0"/>
              <a:t> 3.связь бессоюзная, связаны интонацией;</a:t>
            </a:r>
          </a:p>
          <a:p>
            <a:pPr marL="109728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smtClean="0"/>
              <a:t>4.2,3,4 </a:t>
            </a:r>
            <a:r>
              <a:rPr lang="ru-RU" dirty="0" smtClean="0"/>
              <a:t>предложения раскрывают смысл </a:t>
            </a:r>
            <a:r>
              <a:rPr lang="ru-RU" dirty="0" smtClean="0"/>
              <a:t>первого)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578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Подведение итогов</a:t>
            </a:r>
            <a:br>
              <a:rPr lang="ru-RU" dirty="0" smtClean="0"/>
            </a:br>
            <a:r>
              <a:rPr lang="ru-RU" dirty="0" smtClean="0">
                <a:solidFill>
                  <a:srgbClr val="C00000"/>
                </a:solidFill>
              </a:rPr>
              <a:t>Продолжите предложение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Ухожу с урока в хорошем настроении</a:t>
            </a:r>
            <a:r>
              <a:rPr lang="ru-RU" dirty="0" smtClean="0"/>
              <a:t>: (</a:t>
            </a:r>
            <a:r>
              <a:rPr lang="ru-RU" dirty="0"/>
              <a:t>причина).</a:t>
            </a:r>
          </a:p>
          <a:p>
            <a:pPr marL="109728" indent="0">
              <a:buNone/>
            </a:pPr>
            <a:endParaRPr lang="ru-RU" dirty="0"/>
          </a:p>
          <a:p>
            <a:r>
              <a:rPr lang="ru-RU" dirty="0"/>
              <a:t>Я понял(а):(дополнение</a:t>
            </a:r>
            <a:r>
              <a:rPr lang="ru-RU" dirty="0" smtClean="0"/>
              <a:t>).</a:t>
            </a:r>
          </a:p>
          <a:p>
            <a:pPr marL="109728" indent="0">
              <a:buNone/>
            </a:pPr>
            <a:endParaRPr lang="ru-RU" dirty="0"/>
          </a:p>
          <a:p>
            <a:r>
              <a:rPr lang="ru-RU" dirty="0"/>
              <a:t>Мне не все понятно: (пояснение, что именно?) </a:t>
            </a:r>
            <a:endParaRPr lang="ru-RU" dirty="0" smtClean="0"/>
          </a:p>
          <a:p>
            <a:pPr marL="109728" indent="0">
              <a:buNone/>
            </a:pP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Я добросовестно занимаюсь - (следствие).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441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857256"/>
          </a:xfrm>
        </p:spPr>
        <p:txBody>
          <a:bodyPr/>
          <a:lstStyle/>
          <a:p>
            <a:r>
              <a:rPr lang="ru-RU" dirty="0" smtClean="0"/>
              <a:t>Цели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/>
          <a:lstStyle/>
          <a:p>
            <a:r>
              <a:rPr lang="ru-RU" dirty="0" smtClean="0"/>
              <a:t> 1)формировать умение производить синтаксический разбор предложения</a:t>
            </a:r>
          </a:p>
          <a:p>
            <a:r>
              <a:rPr lang="ru-RU" dirty="0" smtClean="0"/>
              <a:t> 2) развивать умения различать сложные предложения и использовать их с учётом речевой ситуации различных типах предложений</a:t>
            </a:r>
          </a:p>
          <a:p>
            <a:r>
              <a:rPr lang="ru-RU" dirty="0" smtClean="0"/>
              <a:t>3) развивать умение расставлять знаки препинания в бессоюзном сложном предложении.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Эпиграф к уроку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Личность, сливаясь с коллективом, не теряет себя. Напротив, она достигает в коллективе высшей ступени сознания и совершенствования. </a:t>
            </a:r>
          </a:p>
          <a:p>
            <a:endParaRPr lang="ru-RU" dirty="0"/>
          </a:p>
          <a:p>
            <a:pPr marL="109728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</a:t>
            </a:r>
            <a:r>
              <a:rPr lang="ru-RU" dirty="0"/>
              <a:t>	Анри Барбюс</a:t>
            </a:r>
          </a:p>
        </p:txBody>
      </p:sp>
    </p:spTree>
    <p:extLst>
      <p:ext uri="{BB962C8B-B14F-4D97-AF65-F5344CB8AC3E}">
        <p14:creationId xmlns:p14="http://schemas.microsoft.com/office/powerpoint/2010/main" val="295439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24136"/>
          </a:xfrm>
        </p:spPr>
        <p:txBody>
          <a:bodyPr/>
          <a:lstStyle/>
          <a:p>
            <a:r>
              <a:rPr lang="ru-RU" dirty="0" smtClean="0"/>
              <a:t>Юрий Алексеевич Гагарин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советский лётчик-космонавт, Герой Советского Союза, кавалер высших знаков отличия ряда государств, почётный гражданин многих российских и зарубежных городов.</a:t>
            </a:r>
          </a:p>
          <a:p>
            <a:endParaRPr lang="ru-RU" dirty="0"/>
          </a:p>
          <a:p>
            <a:r>
              <a:rPr lang="ru-RU" dirty="0"/>
              <a:t>12 апреля 1961 года Юрий Гагарин стал первым человеком в мировой истории, совершившим полёт в космическое </a:t>
            </a:r>
            <a:r>
              <a:rPr lang="ru-RU" dirty="0" smtClean="0"/>
              <a:t>пространство.</a:t>
            </a:r>
            <a:endParaRPr lang="ru-RU" dirty="0"/>
          </a:p>
          <a:p>
            <a:endParaRPr lang="ru-RU" dirty="0"/>
          </a:p>
        </p:txBody>
      </p:sp>
      <p:pic>
        <p:nvPicPr>
          <p:cNvPr id="2050" name="Picture 2" descr="C:\Users\Владелец\Desktop\post1156419_img1_2e51aa89e80b62293b399624f06ab82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36912"/>
            <a:ext cx="4337208" cy="3137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0133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216024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Спишите предложение, соединив  части, расставьте знаки препинания, дайте характеристику предложения </a:t>
            </a:r>
            <a:br>
              <a:rPr lang="ru-RU" sz="2400" dirty="0" smtClean="0"/>
            </a:br>
            <a:r>
              <a:rPr lang="ru-RU" sz="2400" dirty="0" smtClean="0"/>
              <a:t>1 группа-1 предложение</a:t>
            </a:r>
            <a:br>
              <a:rPr lang="ru-RU" sz="2400" dirty="0" smtClean="0"/>
            </a:br>
            <a:r>
              <a:rPr lang="ru-RU" sz="2400" dirty="0" smtClean="0"/>
              <a:t>2 группа-2 предложение</a:t>
            </a:r>
            <a:br>
              <a:rPr lang="ru-RU" sz="2400" dirty="0" smtClean="0"/>
            </a:br>
            <a:r>
              <a:rPr lang="ru-RU" sz="2400" dirty="0" smtClean="0"/>
              <a:t>3 группа-3 предложение</a:t>
            </a:r>
            <a:endParaRPr lang="ru-RU" sz="24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2924944"/>
            <a:ext cx="4038600" cy="3850443"/>
          </a:xfrm>
        </p:spPr>
        <p:txBody>
          <a:bodyPr>
            <a:normAutofit/>
          </a:bodyPr>
          <a:lstStyle/>
          <a:p>
            <a:pPr marL="566928" indent="-457200">
              <a:buFont typeface="+mj-lt"/>
              <a:buAutoNum type="arabicPeriod"/>
            </a:pPr>
            <a:r>
              <a:rPr lang="ru-RU" sz="2800" dirty="0"/>
              <a:t>Не имей сто </a:t>
            </a:r>
            <a:r>
              <a:rPr lang="ru-RU" sz="2800" dirty="0" smtClean="0"/>
              <a:t>рублей</a:t>
            </a:r>
          </a:p>
          <a:p>
            <a:pPr marL="566928" indent="-457200">
              <a:buFont typeface="+mj-lt"/>
              <a:buAutoNum type="arabicPeriod"/>
            </a:pPr>
            <a:endParaRPr lang="ru-RU" sz="2800" dirty="0"/>
          </a:p>
          <a:p>
            <a:pPr marL="566928" indent="-457200">
              <a:buFont typeface="+mj-lt"/>
              <a:buAutoNum type="arabicPeriod"/>
            </a:pPr>
            <a:r>
              <a:rPr lang="ru-RU" sz="2800" dirty="0"/>
              <a:t>И лес </a:t>
            </a:r>
            <a:r>
              <a:rPr lang="ru-RU" sz="2800" dirty="0" smtClean="0"/>
              <a:t>дружней</a:t>
            </a:r>
          </a:p>
          <a:p>
            <a:pPr marL="566928" indent="-457200">
              <a:buFont typeface="+mj-lt"/>
              <a:buAutoNum type="arabicPeriod"/>
            </a:pPr>
            <a:endParaRPr lang="ru-RU" sz="2800" dirty="0"/>
          </a:p>
          <a:p>
            <a:pPr marL="566928" indent="-457200">
              <a:buFont typeface="+mj-lt"/>
              <a:buAutoNum type="arabicPeriod"/>
            </a:pPr>
            <a:r>
              <a:rPr lang="ru-RU" sz="2800" dirty="0"/>
              <a:t>Один и камень не поднимет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148064" y="2924944"/>
            <a:ext cx="3888432" cy="3850443"/>
          </a:xfrm>
        </p:spPr>
        <p:txBody>
          <a:bodyPr>
            <a:normAutofit/>
          </a:bodyPr>
          <a:lstStyle/>
          <a:p>
            <a:r>
              <a:rPr lang="ru-RU" sz="2800" dirty="0"/>
              <a:t>когда деревьев много</a:t>
            </a:r>
            <a:r>
              <a:rPr lang="ru-RU" sz="2800" dirty="0" smtClean="0"/>
              <a:t>.</a:t>
            </a:r>
          </a:p>
          <a:p>
            <a:endParaRPr lang="ru-RU" sz="2800" dirty="0"/>
          </a:p>
          <a:p>
            <a:r>
              <a:rPr lang="ru-RU" sz="2800" dirty="0"/>
              <a:t>а миром и горы свернём</a:t>
            </a:r>
            <a:r>
              <a:rPr lang="ru-RU" sz="2800" dirty="0" smtClean="0"/>
              <a:t>.</a:t>
            </a:r>
          </a:p>
          <a:p>
            <a:endParaRPr lang="ru-RU" sz="2800" dirty="0"/>
          </a:p>
          <a:p>
            <a:r>
              <a:rPr lang="ru-RU" sz="2800" dirty="0" smtClean="0"/>
              <a:t>а  </a:t>
            </a:r>
            <a:r>
              <a:rPr lang="ru-RU" sz="2800" dirty="0"/>
              <a:t>имей сто друзей.</a:t>
            </a:r>
          </a:p>
        </p:txBody>
      </p:sp>
    </p:spTree>
    <p:extLst>
      <p:ext uri="{BB962C8B-B14F-4D97-AF65-F5344CB8AC3E}">
        <p14:creationId xmlns:p14="http://schemas.microsoft.com/office/powerpoint/2010/main" val="305253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Не имей сто рублей, а имей сто друзей.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И лес дружней, когда деревьев много.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Один и камень не поднимет, а миром и горы свернём.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181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2304256"/>
          </a:xfrm>
        </p:spPr>
        <p:txBody>
          <a:bodyPr>
            <a:noAutofit/>
          </a:bodyPr>
          <a:lstStyle/>
          <a:p>
            <a:r>
              <a:rPr lang="ru-RU" sz="1800" b="1" i="1" u="sng" dirty="0" smtClean="0"/>
              <a:t>Уровень А</a:t>
            </a:r>
            <a:r>
              <a:rPr lang="ru-RU" sz="1800" dirty="0" smtClean="0"/>
              <a:t> Спишите союзное сложное предложение, расставьте знаки препинания.</a:t>
            </a:r>
            <a:br>
              <a:rPr lang="ru-RU" sz="1800" dirty="0" smtClean="0"/>
            </a:br>
            <a:r>
              <a:rPr lang="ru-RU" sz="1800" b="1" i="1" u="sng" dirty="0" smtClean="0"/>
              <a:t>Уровень В</a:t>
            </a:r>
            <a:r>
              <a:rPr lang="ru-RU" sz="1800" dirty="0" smtClean="0"/>
              <a:t> Преобразуйте союзное сложное предложение </a:t>
            </a:r>
            <a:r>
              <a:rPr lang="ru-RU" sz="1800" dirty="0"/>
              <a:t>в </a:t>
            </a:r>
            <a:r>
              <a:rPr lang="ru-RU" sz="1800" dirty="0" smtClean="0"/>
              <a:t>бессоюзное сложное предложение, расставьте знаки препинания.</a:t>
            </a:r>
            <a:br>
              <a:rPr lang="ru-RU" sz="1800" dirty="0" smtClean="0"/>
            </a:br>
            <a:r>
              <a:rPr lang="ru-RU" sz="1800" b="1" i="1" u="sng" dirty="0" smtClean="0"/>
              <a:t>Уровень С</a:t>
            </a:r>
            <a:r>
              <a:rPr lang="ru-RU" sz="1800" dirty="0" smtClean="0"/>
              <a:t> Начертите схему бессоюзного сложного предложения, придумайте и запишите свое предложение по схеме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636912"/>
            <a:ext cx="4038600" cy="413847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3200" dirty="0" smtClean="0"/>
              <a:t>Учёный водит а (не)учёный следом ходит.</a:t>
            </a:r>
            <a:endParaRPr lang="ru-RU" sz="3200" dirty="0"/>
          </a:p>
          <a:p>
            <a:pPr marL="109728" indent="0">
              <a:buNone/>
            </a:pPr>
            <a:endParaRPr lang="ru-RU" sz="3200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4648200" y="2420888"/>
            <a:ext cx="4038600" cy="435449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[</a:t>
            </a:r>
            <a:r>
              <a:rPr lang="ru-RU" sz="3200" dirty="0" smtClean="0"/>
              <a:t>Учёный водит</a:t>
            </a:r>
            <a:r>
              <a:rPr lang="ru-RU" sz="3200" dirty="0" smtClean="0">
                <a:solidFill>
                  <a:srgbClr val="FF0000"/>
                </a:solidFill>
              </a:rPr>
              <a:t>]- [</a:t>
            </a:r>
            <a:r>
              <a:rPr lang="ru-RU" sz="3200" dirty="0" smtClean="0"/>
              <a:t>неучёный следом ходит</a:t>
            </a:r>
            <a:r>
              <a:rPr lang="ru-RU" sz="3200" dirty="0" smtClean="0">
                <a:solidFill>
                  <a:srgbClr val="FF0000"/>
                </a:solidFill>
              </a:rPr>
              <a:t>]</a:t>
            </a:r>
            <a:r>
              <a:rPr lang="ru-RU" sz="3200" dirty="0" smtClean="0"/>
              <a:t>. 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9525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Синтаксический разбор бессоюзного сложного 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502858"/>
          </a:xfrm>
        </p:spPr>
        <p:txBody>
          <a:bodyPr>
            <a:normAutofit fontScale="92500"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Вид предложения по цели высказывания, по эмоциональной окрашенности.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Простые предложения в составе сложного, их грамматические основы.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Тип связи между простыми предложениями в сложном ( союзная, бессоюзная). Средства связи простых предложений в сложном (союзная, бессоюзная).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Смысловые отношения между частями бессоюзного сложного предложения; особенности интонации.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224136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/>
              <a:t>Прочитайте отрывок  из письма Юрия Алексеевича </a:t>
            </a:r>
            <a:r>
              <a:rPr lang="ru-RU" sz="1600" b="1" dirty="0" smtClean="0"/>
              <a:t>Гагарина к </a:t>
            </a:r>
            <a:r>
              <a:rPr lang="ru-RU" sz="1600" b="1" dirty="0"/>
              <a:t>школьникам и выполните </a:t>
            </a:r>
            <a:r>
              <a:rPr lang="ru-RU" sz="1600" b="1" dirty="0" smtClean="0"/>
              <a:t>задания:</a:t>
            </a:r>
            <a:r>
              <a:rPr lang="ru-RU" sz="1600" b="1" dirty="0"/>
              <a:t/>
            </a:r>
            <a:br>
              <a:rPr lang="ru-RU" sz="1600" b="1" dirty="0"/>
            </a:br>
            <a:endParaRPr lang="ru-RU" sz="1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4362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(1)	В </a:t>
            </a:r>
            <a:r>
              <a:rPr lang="ru-RU" dirty="0" smtClean="0"/>
              <a:t>ко…</a:t>
            </a:r>
            <a:r>
              <a:rPr lang="ru-RU" dirty="0" err="1" smtClean="0"/>
              <a:t>ективе</a:t>
            </a:r>
            <a:r>
              <a:rPr lang="ru-RU" dirty="0" smtClean="0"/>
              <a:t> </a:t>
            </a:r>
            <a:r>
              <a:rPr lang="ru-RU" dirty="0"/>
              <a:t>все </a:t>
            </a:r>
            <a:r>
              <a:rPr lang="ru-RU" dirty="0" smtClean="0"/>
              <a:t>болеют </a:t>
            </a:r>
            <a:r>
              <a:rPr lang="ru-RU" dirty="0"/>
              <a:t>за общее </a:t>
            </a:r>
            <a:r>
              <a:rPr lang="ru-RU" dirty="0" smtClean="0"/>
              <a:t>дело </a:t>
            </a:r>
            <a:r>
              <a:rPr lang="ru-RU" dirty="0"/>
              <a:t>заботятся друг о друге. (2)  </a:t>
            </a:r>
            <a:r>
              <a:rPr lang="ru-RU" dirty="0" smtClean="0"/>
              <a:t>Один </a:t>
            </a:r>
            <a:r>
              <a:rPr lang="ru-RU" dirty="0"/>
              <a:t>за </a:t>
            </a:r>
            <a:r>
              <a:rPr lang="ru-RU" dirty="0" smtClean="0"/>
              <a:t>всех </a:t>
            </a:r>
            <a:r>
              <a:rPr lang="ru-RU" dirty="0"/>
              <a:t>все за </a:t>
            </a:r>
            <a:r>
              <a:rPr lang="ru-RU" dirty="0" smtClean="0"/>
              <a:t>одного есть </a:t>
            </a:r>
            <a:r>
              <a:rPr lang="ru-RU" dirty="0"/>
              <a:t>такое хорошее правило. (3) Двенадцатого апреля в кабине корабля  </a:t>
            </a:r>
            <a:r>
              <a:rPr lang="ru-RU" dirty="0" smtClean="0"/>
              <a:t>Восток </a:t>
            </a:r>
            <a:r>
              <a:rPr lang="ru-RU" dirty="0"/>
              <a:t>я был один. (4) Но я был за </a:t>
            </a:r>
            <a:r>
              <a:rPr lang="ru-RU" dirty="0" smtClean="0"/>
              <a:t>всех ученых конструкторов рабочих </a:t>
            </a:r>
            <a:r>
              <a:rPr lang="ru-RU" dirty="0"/>
              <a:t>биологов. (5) А все были за </a:t>
            </a:r>
            <a:r>
              <a:rPr lang="ru-RU" dirty="0" smtClean="0"/>
              <a:t>меня </a:t>
            </a:r>
            <a:r>
              <a:rPr lang="ru-RU" dirty="0"/>
              <a:t>летчики </a:t>
            </a:r>
            <a:r>
              <a:rPr lang="ru-RU" dirty="0" err="1" smtClean="0"/>
              <a:t>пом</a:t>
            </a:r>
            <a:r>
              <a:rPr lang="ru-RU" dirty="0" smtClean="0"/>
              <a:t>..</a:t>
            </a:r>
            <a:r>
              <a:rPr lang="ru-RU" dirty="0" err="1" smtClean="0"/>
              <a:t>гали</a:t>
            </a:r>
            <a:r>
              <a:rPr lang="ru-RU" dirty="0" smtClean="0"/>
              <a:t> </a:t>
            </a:r>
            <a:r>
              <a:rPr lang="ru-RU" dirty="0"/>
              <a:t>мне </a:t>
            </a:r>
            <a:r>
              <a:rPr lang="ru-RU" dirty="0" smtClean="0"/>
              <a:t>советами </a:t>
            </a:r>
            <a:r>
              <a:rPr lang="ru-RU" dirty="0"/>
              <a:t>врачи по приборам </a:t>
            </a:r>
            <a:r>
              <a:rPr lang="ru-RU" dirty="0" err="1" smtClean="0"/>
              <a:t>сл</a:t>
            </a:r>
            <a:r>
              <a:rPr lang="ru-RU" dirty="0" smtClean="0"/>
              <a:t>..</a:t>
            </a:r>
            <a:r>
              <a:rPr lang="ru-RU" dirty="0" err="1" smtClean="0"/>
              <a:t>дили</a:t>
            </a:r>
            <a:r>
              <a:rPr lang="ru-RU" dirty="0" smtClean="0"/>
              <a:t> </a:t>
            </a:r>
            <a:r>
              <a:rPr lang="ru-RU" dirty="0"/>
              <a:t>за моим </a:t>
            </a:r>
            <a:r>
              <a:rPr lang="ru-RU" dirty="0" err="1" smtClean="0"/>
              <a:t>самочу</a:t>
            </a:r>
            <a:r>
              <a:rPr lang="ru-RU" dirty="0" smtClean="0"/>
              <a:t>..</a:t>
            </a:r>
            <a:r>
              <a:rPr lang="ru-RU" dirty="0" err="1" smtClean="0"/>
              <a:t>ствием</a:t>
            </a:r>
            <a:r>
              <a:rPr lang="ru-RU" dirty="0" smtClean="0"/>
              <a:t> работники </a:t>
            </a:r>
            <a:r>
              <a:rPr lang="ru-RU" dirty="0"/>
              <a:t>радио заботились о </a:t>
            </a:r>
            <a:r>
              <a:rPr lang="ru-RU" dirty="0" smtClean="0"/>
              <a:t>моем </a:t>
            </a:r>
            <a:r>
              <a:rPr lang="ru-RU" dirty="0" err="1" smtClean="0"/>
              <a:t>настр</a:t>
            </a:r>
            <a:r>
              <a:rPr lang="ru-RU" dirty="0" smtClean="0"/>
              <a:t>..</a:t>
            </a:r>
            <a:r>
              <a:rPr lang="ru-RU" dirty="0" err="1" smtClean="0"/>
              <a:t>ении</a:t>
            </a:r>
            <a:r>
              <a:rPr lang="ru-RU" dirty="0"/>
              <a:t>. (6) </a:t>
            </a:r>
            <a:r>
              <a:rPr lang="ru-RU" dirty="0" smtClean="0"/>
              <a:t>Там высоко </a:t>
            </a:r>
            <a:r>
              <a:rPr lang="ru-RU" dirty="0"/>
              <a:t>над </a:t>
            </a:r>
            <a:r>
              <a:rPr lang="ru-RU" dirty="0" smtClean="0"/>
              <a:t>землей </a:t>
            </a:r>
            <a:r>
              <a:rPr lang="ru-RU" dirty="0"/>
              <a:t>я не чувствовал одиночества. (7) Я </a:t>
            </a:r>
            <a:r>
              <a:rPr lang="ru-RU" dirty="0" smtClean="0"/>
              <a:t>знал </a:t>
            </a:r>
            <a:r>
              <a:rPr lang="ru-RU" dirty="0"/>
              <a:t>за </a:t>
            </a:r>
            <a:r>
              <a:rPr lang="ru-RU" dirty="0" smtClean="0"/>
              <a:t>мной стоит вся </a:t>
            </a:r>
            <a:r>
              <a:rPr lang="ru-RU" dirty="0"/>
              <a:t>моя страна. (8) Дорогой </a:t>
            </a:r>
            <a:r>
              <a:rPr lang="ru-RU" dirty="0" smtClean="0"/>
              <a:t>друг </a:t>
            </a:r>
            <a:r>
              <a:rPr lang="ru-RU" dirty="0"/>
              <a:t>если у тебя будут трудности и даже </a:t>
            </a:r>
            <a:r>
              <a:rPr lang="ru-RU" dirty="0" smtClean="0"/>
              <a:t>неудачи </a:t>
            </a:r>
            <a:r>
              <a:rPr lang="ru-RU" dirty="0"/>
              <a:t>тебе всегда поможет </a:t>
            </a:r>
            <a:r>
              <a:rPr lang="ru-RU" dirty="0" smtClean="0"/>
              <a:t>ко…</a:t>
            </a:r>
            <a:r>
              <a:rPr lang="ru-RU" dirty="0" err="1" smtClean="0"/>
              <a:t>ектив</a:t>
            </a:r>
            <a:r>
              <a:rPr lang="ru-RU" dirty="0"/>
              <a:t>. (9)Будь и сам хорошим </a:t>
            </a:r>
            <a:r>
              <a:rPr lang="ru-RU" dirty="0" smtClean="0"/>
              <a:t>товарищем добрым чес..</a:t>
            </a:r>
            <a:r>
              <a:rPr lang="ru-RU" dirty="0" err="1" smtClean="0"/>
              <a:t>ным</a:t>
            </a:r>
            <a:r>
              <a:rPr lang="ru-RU" dirty="0" smtClean="0"/>
              <a:t> </a:t>
            </a:r>
            <a:r>
              <a:rPr lang="ru-RU" dirty="0"/>
              <a:t>справедливым. (10) Желаю тебе </a:t>
            </a:r>
            <a:r>
              <a:rPr lang="ru-RU" dirty="0" smtClean="0"/>
              <a:t>счастья здоровья </a:t>
            </a:r>
            <a:r>
              <a:rPr lang="ru-RU" dirty="0"/>
              <a:t>успехов в учении</a:t>
            </a:r>
            <a:r>
              <a:rPr lang="ru-RU" dirty="0" smtClean="0"/>
              <a:t>.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   (Гагарин)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579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713</TotalTime>
  <Words>516</Words>
  <Application>Microsoft Office PowerPoint</Application>
  <PresentationFormat>Экран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Синтаксический разбор бессоюзного сложного предложения</vt:lpstr>
      <vt:lpstr>Цели</vt:lpstr>
      <vt:lpstr>Эпиграф к уроку</vt:lpstr>
      <vt:lpstr>Юрий Алексеевич Гагарин</vt:lpstr>
      <vt:lpstr>Спишите предложение, соединив  части, расставьте знаки препинания, дайте характеристику предложения  1 группа-1 предложение 2 группа-2 предложение 3 группа-3 предложение</vt:lpstr>
      <vt:lpstr>Проверь себя</vt:lpstr>
      <vt:lpstr>Уровень А Спишите союзное сложное предложение, расставьте знаки препинания. Уровень В Преобразуйте союзное сложное предложение в бессоюзное сложное предложение, расставьте знаки препинания. Уровень С Начертите схему бессоюзного сложного предложения, придумайте и запишите свое предложение по схеме</vt:lpstr>
      <vt:lpstr>Синтаксический разбор бессоюзного сложного предложения</vt:lpstr>
      <vt:lpstr>Прочитайте отрывок  из письма Юрия Алексеевича Гагарина к школьникам и выполните задания: </vt:lpstr>
      <vt:lpstr>Задания объяснить знаки препинания в бессоюзных сложных предложениях  </vt:lpstr>
      <vt:lpstr>Проверь себя </vt:lpstr>
      <vt:lpstr>Синтаксический разбор 5 предложения </vt:lpstr>
      <vt:lpstr>Подведение итогов Продолжите предложение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Синтаксический разбор бессоюзного сложного предложения</dc:title>
  <dc:creator>Эржена</dc:creator>
  <cp:lastModifiedBy>Владелец</cp:lastModifiedBy>
  <cp:revision>37</cp:revision>
  <dcterms:created xsi:type="dcterms:W3CDTF">2015-03-01T03:39:19Z</dcterms:created>
  <dcterms:modified xsi:type="dcterms:W3CDTF">2015-03-03T14:36:04Z</dcterms:modified>
</cp:coreProperties>
</file>