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73" r:id="rId2"/>
    <p:sldId id="274" r:id="rId3"/>
    <p:sldId id="277" r:id="rId4"/>
    <p:sldId id="276" r:id="rId5"/>
    <p:sldId id="275" r:id="rId6"/>
    <p:sldId id="278" r:id="rId7"/>
    <p:sldId id="279" r:id="rId8"/>
    <p:sldId id="281" r:id="rId9"/>
    <p:sldId id="284" r:id="rId10"/>
    <p:sldId id="304" r:id="rId11"/>
    <p:sldId id="288" r:id="rId12"/>
    <p:sldId id="258" r:id="rId13"/>
    <p:sldId id="260" r:id="rId14"/>
    <p:sldId id="261" r:id="rId15"/>
    <p:sldId id="300" r:id="rId16"/>
    <p:sldId id="303" r:id="rId17"/>
    <p:sldId id="302" r:id="rId18"/>
    <p:sldId id="301" r:id="rId19"/>
    <p:sldId id="294" r:id="rId20"/>
    <p:sldId id="296" r:id="rId21"/>
    <p:sldId id="297" r:id="rId22"/>
    <p:sldId id="295" r:id="rId23"/>
    <p:sldId id="299" r:id="rId24"/>
    <p:sldId id="287" r:id="rId25"/>
    <p:sldId id="28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E0B63-983D-42EF-88AC-D6534E396BB7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40076-9E7B-42F4-AE0D-E6E6170CB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976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790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828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449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21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683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912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17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43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059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00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61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8DDEC-442B-43D2-BE38-DDD7BB083BAA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3A8E-972A-4C80-AA1D-976241DAA8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26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1" descr="F:\папка 11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786058"/>
            <a:ext cx="3214678" cy="3643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568952" cy="3096343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 </a:t>
            </a: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К Л А Д</a:t>
            </a:r>
            <a:b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«ХЪАЗТЫ ХУЫЗТЫ ЭФФЕКТИВОН МАДЗ</a:t>
            </a:r>
            <a:r>
              <a:rPr lang="en-US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Ǽ</a:t>
            </a:r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ЛТТ</a:t>
            </a:r>
            <a:r>
              <a:rPr lang="en-US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Ǽ</a:t>
            </a:r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ИРОН </a:t>
            </a:r>
            <a:r>
              <a:rPr lang="en-US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Ǽ</a:t>
            </a:r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ВЗАДЖЫ УРОКТЫ»</a:t>
            </a:r>
            <a:b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600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4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7646" y="2967335"/>
            <a:ext cx="512871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Ирон 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ǽ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взаг 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ǽ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ǽ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итератур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ǽ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йы</a:t>
            </a:r>
          </a:p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ахуырг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ǽ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ǽ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</a:t>
            </a:r>
          </a:p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Хадыхъаты Ларис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ǽ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04215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/>
              <a:t>Дамгъуатим</a:t>
            </a:r>
            <a:r>
              <a:rPr lang="en-US" sz="5400" b="1" dirty="0" smtClean="0"/>
              <a:t>æ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кусг</a:t>
            </a:r>
            <a:r>
              <a:rPr lang="en-US" sz="5400" b="1" dirty="0" smtClean="0"/>
              <a:t>æ</a:t>
            </a:r>
            <a:r>
              <a:rPr lang="ru-RU" sz="5400" b="1" dirty="0" err="1" smtClean="0"/>
              <a:t>й</a:t>
            </a:r>
            <a:r>
              <a:rPr lang="en-US" sz="5400" b="1" dirty="0" smtClean="0"/>
              <a:t>æ</a:t>
            </a:r>
            <a:endParaRPr lang="ru-RU" sz="5400" b="1" dirty="0"/>
          </a:p>
        </p:txBody>
      </p:sp>
      <p:pic>
        <p:nvPicPr>
          <p:cNvPr id="61441" name="Picture 1" descr="F:\папка 11\images (10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643050"/>
            <a:ext cx="5143536" cy="450059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89" y="0"/>
            <a:ext cx="9036496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741256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Къуырийы</a:t>
            </a:r>
            <a:r>
              <a:rPr lang="ru-RU" b="1" dirty="0" smtClean="0"/>
              <a:t> </a:t>
            </a:r>
            <a:r>
              <a:rPr lang="ru-RU" b="1" dirty="0" err="1" smtClean="0"/>
              <a:t>бонт</a:t>
            </a:r>
            <a:r>
              <a:rPr lang="en-US" b="1" dirty="0" smtClean="0"/>
              <a:t>æ</a:t>
            </a:r>
            <a:r>
              <a:rPr lang="ru-RU" b="1" dirty="0" smtClean="0"/>
              <a:t> </a:t>
            </a:r>
            <a:r>
              <a:rPr lang="ru-RU" b="1" dirty="0" err="1" smtClean="0"/>
              <a:t>ф</a:t>
            </a:r>
            <a:r>
              <a:rPr lang="en-US" b="1" dirty="0" smtClean="0"/>
              <a:t>æ</a:t>
            </a:r>
            <a:r>
              <a:rPr lang="ru-RU" b="1" dirty="0" err="1" smtClean="0"/>
              <a:t>дз</a:t>
            </a:r>
            <a:r>
              <a:rPr lang="en-US" b="1" dirty="0" smtClean="0"/>
              <a:t>æ</a:t>
            </a:r>
            <a:r>
              <a:rPr lang="ru-RU" b="1" dirty="0" err="1" smtClean="0"/>
              <a:t>гъ</a:t>
            </a:r>
            <a:r>
              <a:rPr lang="en-US" b="1" dirty="0" smtClean="0"/>
              <a:t>æ</a:t>
            </a:r>
            <a:r>
              <a:rPr lang="ru-RU" b="1" dirty="0" smtClean="0"/>
              <a:t>л </a:t>
            </a:r>
            <a:r>
              <a:rPr lang="ru-RU" b="1" dirty="0" err="1" smtClean="0"/>
              <a:t>сты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err="1" smtClean="0"/>
              <a:t>Сраст</a:t>
            </a:r>
            <a:r>
              <a:rPr lang="ru-RU" b="1" dirty="0" smtClean="0"/>
              <a:t> к</a:t>
            </a:r>
            <a:r>
              <a:rPr lang="en-US" b="1" dirty="0" smtClean="0"/>
              <a:t>æ</a:t>
            </a:r>
            <a:r>
              <a:rPr lang="ru-RU" b="1" dirty="0" err="1" smtClean="0"/>
              <a:t>н</a:t>
            </a:r>
            <a:r>
              <a:rPr lang="ru-RU" b="1" dirty="0" smtClean="0"/>
              <a:t> с</a:t>
            </a:r>
            <a:r>
              <a:rPr lang="en-US" b="1" dirty="0" smtClean="0"/>
              <a:t>æ</a:t>
            </a:r>
            <a:r>
              <a:rPr lang="ru-RU" b="1" dirty="0" smtClean="0"/>
              <a:t> </a:t>
            </a:r>
            <a:r>
              <a:rPr lang="ru-RU" b="1" dirty="0" err="1" smtClean="0"/>
              <a:t>р</a:t>
            </a:r>
            <a:r>
              <a:rPr lang="en-US" b="1" dirty="0" smtClean="0"/>
              <a:t>æ</a:t>
            </a:r>
            <a:r>
              <a:rPr lang="ru-RU" b="1" dirty="0" err="1" smtClean="0"/>
              <a:t>нхъ</a:t>
            </a:r>
            <a:r>
              <a:rPr lang="en-US" b="1" dirty="0" smtClean="0"/>
              <a:t>æ</a:t>
            </a:r>
            <a:r>
              <a:rPr lang="ru-RU" b="1" dirty="0" smtClean="0"/>
              <a:t>в</a:t>
            </a:r>
            <a:r>
              <a:rPr lang="en-US" b="1" dirty="0" smtClean="0"/>
              <a:t>æ</a:t>
            </a:r>
            <a:r>
              <a:rPr lang="ru-RU" b="1" dirty="0" err="1" smtClean="0"/>
              <a:t>рд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Пятно 2 2"/>
          <p:cNvSpPr/>
          <p:nvPr/>
        </p:nvSpPr>
        <p:spPr>
          <a:xfrm>
            <a:off x="0" y="2132856"/>
            <a:ext cx="3038128" cy="1418456"/>
          </a:xfrm>
          <a:prstGeom prst="irregularSeal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къуырис</a:t>
            </a:r>
            <a:r>
              <a:rPr lang="en-US" sz="1600" b="1" dirty="0" smtClean="0"/>
              <a:t>ǽ</a:t>
            </a:r>
            <a:r>
              <a:rPr lang="ru-RU" sz="1600" b="1" dirty="0" smtClean="0"/>
              <a:t>р</a:t>
            </a:r>
            <a:endParaRPr lang="ru-RU" sz="1600" b="1" dirty="0"/>
          </a:p>
        </p:txBody>
      </p:sp>
      <p:sp>
        <p:nvSpPr>
          <p:cNvPr id="7" name="Пятно 2 6"/>
          <p:cNvSpPr/>
          <p:nvPr/>
        </p:nvSpPr>
        <p:spPr>
          <a:xfrm>
            <a:off x="91270" y="3882752"/>
            <a:ext cx="3266283" cy="914400"/>
          </a:xfrm>
          <a:prstGeom prst="irregularSeal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цыпп</a:t>
            </a:r>
            <a:r>
              <a:rPr lang="en-US" dirty="0" smtClean="0"/>
              <a:t>ǽ</a:t>
            </a:r>
            <a:r>
              <a:rPr lang="ru-RU" dirty="0" smtClean="0"/>
              <a:t>р</a:t>
            </a:r>
            <a:r>
              <a:rPr lang="en-US" dirty="0" smtClean="0"/>
              <a:t>ǽ</a:t>
            </a:r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1" name="Пятно 2 10"/>
          <p:cNvSpPr/>
          <p:nvPr/>
        </p:nvSpPr>
        <p:spPr>
          <a:xfrm>
            <a:off x="5796136" y="1675656"/>
            <a:ext cx="2952328" cy="1609328"/>
          </a:xfrm>
          <a:prstGeom prst="irregularSeal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ǽ</a:t>
            </a:r>
            <a:r>
              <a:rPr lang="ru-RU" dirty="0" smtClean="0"/>
              <a:t>ртыцц</a:t>
            </a:r>
            <a:r>
              <a:rPr lang="en-US" dirty="0" smtClean="0"/>
              <a:t>ǽ</a:t>
            </a:r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" name="Пятно 2 11"/>
          <p:cNvSpPr/>
          <p:nvPr/>
        </p:nvSpPr>
        <p:spPr>
          <a:xfrm>
            <a:off x="4103948" y="3582857"/>
            <a:ext cx="3960440" cy="914400"/>
          </a:xfrm>
          <a:prstGeom prst="irregularSeal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майр</a:t>
            </a:r>
            <a:r>
              <a:rPr lang="en-US" dirty="0" smtClean="0"/>
              <a:t>ǽ</a:t>
            </a:r>
            <a:r>
              <a:rPr lang="ru-RU" dirty="0" smtClean="0"/>
              <a:t>мбон</a:t>
            </a:r>
            <a:endParaRPr lang="ru-RU" dirty="0"/>
          </a:p>
        </p:txBody>
      </p:sp>
      <p:sp>
        <p:nvSpPr>
          <p:cNvPr id="14" name="Пятно 2 13"/>
          <p:cNvSpPr/>
          <p:nvPr/>
        </p:nvSpPr>
        <p:spPr>
          <a:xfrm>
            <a:off x="4788024" y="4820580"/>
            <a:ext cx="3096344" cy="1346448"/>
          </a:xfrm>
          <a:prstGeom prst="irregularSeal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хуыцаубон</a:t>
            </a:r>
            <a:endParaRPr lang="ru-RU" dirty="0"/>
          </a:p>
        </p:txBody>
      </p:sp>
      <p:sp>
        <p:nvSpPr>
          <p:cNvPr id="15" name="Пятно 2 14"/>
          <p:cNvSpPr/>
          <p:nvPr/>
        </p:nvSpPr>
        <p:spPr>
          <a:xfrm>
            <a:off x="2843808" y="2132856"/>
            <a:ext cx="2880320" cy="1418456"/>
          </a:xfrm>
          <a:prstGeom prst="irregularSeal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дыццц</a:t>
            </a:r>
            <a:r>
              <a:rPr lang="en-US" dirty="0" smtClean="0"/>
              <a:t>ǽ</a:t>
            </a:r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6" name="Пятно 2 15"/>
          <p:cNvSpPr/>
          <p:nvPr/>
        </p:nvSpPr>
        <p:spPr>
          <a:xfrm>
            <a:off x="167797" y="4820580"/>
            <a:ext cx="3528392" cy="1731640"/>
          </a:xfrm>
          <a:prstGeom prst="irregularSeal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сабат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dirty="0" smtClean="0"/>
              <a:t>З</a:t>
            </a:r>
            <a:r>
              <a:rPr lang="en-US" dirty="0" smtClean="0"/>
              <a:t>ǽ</a:t>
            </a:r>
            <a:r>
              <a:rPr lang="ru-RU" dirty="0" smtClean="0"/>
              <a:t>гъ къуырийы бонт</a:t>
            </a:r>
            <a:r>
              <a:rPr lang="en-US" dirty="0" smtClean="0"/>
              <a:t>æ</a:t>
            </a:r>
            <a:r>
              <a:rPr lang="ru-RU" dirty="0" smtClean="0"/>
              <a:t> </a:t>
            </a:r>
            <a:r>
              <a:rPr lang="ru-RU" dirty="0" err="1" smtClean="0"/>
              <a:t>иронау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ятно 2 4"/>
          <p:cNvSpPr/>
          <p:nvPr/>
        </p:nvSpPr>
        <p:spPr>
          <a:xfrm>
            <a:off x="357158" y="5429264"/>
            <a:ext cx="5357850" cy="11430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Пятница</a:t>
            </a:r>
            <a:endParaRPr lang="ru-RU" sz="2800" b="1" dirty="0"/>
          </a:p>
        </p:txBody>
      </p:sp>
      <p:sp>
        <p:nvSpPr>
          <p:cNvPr id="6" name="Пятно 2 5"/>
          <p:cNvSpPr/>
          <p:nvPr/>
        </p:nvSpPr>
        <p:spPr>
          <a:xfrm>
            <a:off x="5072066" y="1071546"/>
            <a:ext cx="4071934" cy="18573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Среда</a:t>
            </a:r>
            <a:endParaRPr lang="ru-RU" sz="2800" b="1" dirty="0"/>
          </a:p>
        </p:txBody>
      </p:sp>
      <p:sp>
        <p:nvSpPr>
          <p:cNvPr id="7" name="Пятно 2 6"/>
          <p:cNvSpPr/>
          <p:nvPr/>
        </p:nvSpPr>
        <p:spPr>
          <a:xfrm>
            <a:off x="0" y="3357562"/>
            <a:ext cx="5929322" cy="184309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</a:t>
            </a:r>
            <a:r>
              <a:rPr lang="ru-RU" sz="2800" b="1" dirty="0" smtClean="0"/>
              <a:t>онедельник</a:t>
            </a:r>
            <a:endParaRPr lang="ru-RU" sz="2800" b="1" dirty="0"/>
          </a:p>
        </p:txBody>
      </p:sp>
      <p:sp>
        <p:nvSpPr>
          <p:cNvPr id="8" name="Пятно 2 7"/>
          <p:cNvSpPr/>
          <p:nvPr/>
        </p:nvSpPr>
        <p:spPr>
          <a:xfrm>
            <a:off x="5286348" y="4572008"/>
            <a:ext cx="3857652" cy="214314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Четверг</a:t>
            </a:r>
            <a:endParaRPr lang="ru-RU" sz="2800" b="1" dirty="0"/>
          </a:p>
        </p:txBody>
      </p:sp>
      <p:sp>
        <p:nvSpPr>
          <p:cNvPr id="9" name="Пятно 2 8"/>
          <p:cNvSpPr/>
          <p:nvPr/>
        </p:nvSpPr>
        <p:spPr>
          <a:xfrm>
            <a:off x="357158" y="1071546"/>
            <a:ext cx="3714776" cy="121444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Вторник</a:t>
            </a:r>
            <a:endParaRPr lang="ru-RU" sz="2800" b="1" dirty="0"/>
          </a:p>
        </p:txBody>
      </p:sp>
      <p:sp>
        <p:nvSpPr>
          <p:cNvPr id="10" name="Пятно 2 9"/>
          <p:cNvSpPr/>
          <p:nvPr/>
        </p:nvSpPr>
        <p:spPr>
          <a:xfrm>
            <a:off x="785786" y="2214554"/>
            <a:ext cx="4429156" cy="11430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Суббота</a:t>
            </a:r>
            <a:endParaRPr lang="ru-RU" sz="2800" b="1" dirty="0"/>
          </a:p>
        </p:txBody>
      </p:sp>
      <p:sp>
        <p:nvSpPr>
          <p:cNvPr id="11" name="Пятно 2 10"/>
          <p:cNvSpPr/>
          <p:nvPr/>
        </p:nvSpPr>
        <p:spPr>
          <a:xfrm>
            <a:off x="3714744" y="2928934"/>
            <a:ext cx="5286412" cy="15573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Воскресенье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err="1" smtClean="0"/>
              <a:t>Ссар</a:t>
            </a:r>
            <a:r>
              <a:rPr lang="ru-RU" dirty="0" smtClean="0"/>
              <a:t> </a:t>
            </a:r>
            <a:r>
              <a:rPr lang="ru-RU" dirty="0" err="1" smtClean="0"/>
              <a:t>дзырдт</a:t>
            </a:r>
            <a:r>
              <a:rPr lang="en-US" dirty="0" smtClean="0"/>
              <a:t>æ</a:t>
            </a:r>
            <a:r>
              <a:rPr lang="ru-RU" dirty="0" smtClean="0"/>
              <a:t>(</a:t>
            </a:r>
            <a:r>
              <a:rPr lang="ru-RU" dirty="0" err="1" smtClean="0"/>
              <a:t>хуызт</a:t>
            </a:r>
            <a:r>
              <a:rPr lang="en-US" dirty="0" smtClean="0"/>
              <a:t>æ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843062" y="1321209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5" name="Овал 4"/>
          <p:cNvSpPr/>
          <p:nvPr/>
        </p:nvSpPr>
        <p:spPr>
          <a:xfrm>
            <a:off x="6500826" y="2357430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6" name="Овал 5"/>
          <p:cNvSpPr/>
          <p:nvPr/>
        </p:nvSpPr>
        <p:spPr>
          <a:xfrm>
            <a:off x="7358082" y="2143116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æ</a:t>
            </a:r>
            <a:endParaRPr lang="ru-RU" sz="4000" dirty="0"/>
          </a:p>
        </p:txBody>
      </p:sp>
      <p:sp>
        <p:nvSpPr>
          <p:cNvPr id="7" name="Овал 6"/>
          <p:cNvSpPr/>
          <p:nvPr/>
        </p:nvSpPr>
        <p:spPr>
          <a:xfrm>
            <a:off x="3786182" y="2571744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8" name="Овал 7"/>
          <p:cNvSpPr/>
          <p:nvPr/>
        </p:nvSpPr>
        <p:spPr>
          <a:xfrm>
            <a:off x="928662" y="1357298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9" name="Овал 8"/>
          <p:cNvSpPr/>
          <p:nvPr/>
        </p:nvSpPr>
        <p:spPr>
          <a:xfrm>
            <a:off x="7429520" y="1214422"/>
            <a:ext cx="91440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10" name="Овал 9"/>
          <p:cNvSpPr/>
          <p:nvPr/>
        </p:nvSpPr>
        <p:spPr>
          <a:xfrm>
            <a:off x="5572132" y="1142984"/>
            <a:ext cx="91440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11" name="Овал 10"/>
          <p:cNvSpPr/>
          <p:nvPr/>
        </p:nvSpPr>
        <p:spPr>
          <a:xfrm>
            <a:off x="1142976" y="49291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ц</a:t>
            </a:r>
            <a:endParaRPr lang="ru-RU" sz="4000" b="1" dirty="0"/>
          </a:p>
        </p:txBody>
      </p:sp>
      <p:sp>
        <p:nvSpPr>
          <p:cNvPr id="12" name="Овал 11"/>
          <p:cNvSpPr/>
          <p:nvPr/>
        </p:nvSpPr>
        <p:spPr>
          <a:xfrm>
            <a:off x="214282" y="3714752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ы</a:t>
            </a:r>
            <a:endParaRPr lang="ru-RU" sz="4000" b="1" dirty="0"/>
          </a:p>
        </p:txBody>
      </p:sp>
      <p:sp>
        <p:nvSpPr>
          <p:cNvPr id="13" name="Овал 12"/>
          <p:cNvSpPr/>
          <p:nvPr/>
        </p:nvSpPr>
        <p:spPr>
          <a:xfrm>
            <a:off x="1214414" y="2928934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х</a:t>
            </a:r>
            <a:endParaRPr lang="ru-RU" sz="4000" b="1" dirty="0"/>
          </a:p>
        </p:txBody>
      </p:sp>
      <p:sp>
        <p:nvSpPr>
          <p:cNvPr id="14" name="Овал 13"/>
          <p:cNvSpPr/>
          <p:nvPr/>
        </p:nvSpPr>
        <p:spPr>
          <a:xfrm>
            <a:off x="6500826" y="1214422"/>
            <a:ext cx="914400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15" name="Овал 14"/>
          <p:cNvSpPr/>
          <p:nvPr/>
        </p:nvSpPr>
        <p:spPr>
          <a:xfrm>
            <a:off x="4643438" y="1214422"/>
            <a:ext cx="914400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16" name="Овал 15"/>
          <p:cNvSpPr/>
          <p:nvPr/>
        </p:nvSpPr>
        <p:spPr>
          <a:xfrm>
            <a:off x="3714744" y="1214422"/>
            <a:ext cx="914400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17" name="Овал 16"/>
          <p:cNvSpPr/>
          <p:nvPr/>
        </p:nvSpPr>
        <p:spPr>
          <a:xfrm>
            <a:off x="357158" y="2786058"/>
            <a:ext cx="914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18" name="Овал 17"/>
          <p:cNvSpPr/>
          <p:nvPr/>
        </p:nvSpPr>
        <p:spPr>
          <a:xfrm>
            <a:off x="0" y="1142984"/>
            <a:ext cx="9144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19" name="Овал 18"/>
          <p:cNvSpPr/>
          <p:nvPr/>
        </p:nvSpPr>
        <p:spPr>
          <a:xfrm>
            <a:off x="285720" y="4643446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з</a:t>
            </a:r>
            <a:endParaRPr lang="ru-RU" sz="4000" b="1" dirty="0"/>
          </a:p>
        </p:txBody>
      </p:sp>
      <p:sp>
        <p:nvSpPr>
          <p:cNvPr id="20" name="Овал 19"/>
          <p:cNvSpPr/>
          <p:nvPr/>
        </p:nvSpPr>
        <p:spPr>
          <a:xfrm>
            <a:off x="2786050" y="1285860"/>
            <a:ext cx="914400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1" name="Овал 20"/>
          <p:cNvSpPr/>
          <p:nvPr/>
        </p:nvSpPr>
        <p:spPr>
          <a:xfrm>
            <a:off x="5572132" y="2428868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æ</a:t>
            </a:r>
            <a:endParaRPr lang="ru-RU" sz="4000" dirty="0"/>
          </a:p>
        </p:txBody>
      </p:sp>
      <p:sp>
        <p:nvSpPr>
          <p:cNvPr id="22" name="Овал 21"/>
          <p:cNvSpPr/>
          <p:nvPr/>
        </p:nvSpPr>
        <p:spPr>
          <a:xfrm>
            <a:off x="2143108" y="2928934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г</a:t>
            </a:r>
            <a:endParaRPr lang="ru-RU" sz="4000" b="1" dirty="0"/>
          </a:p>
        </p:txBody>
      </p:sp>
      <p:sp>
        <p:nvSpPr>
          <p:cNvPr id="23" name="Овал 22"/>
          <p:cNvSpPr/>
          <p:nvPr/>
        </p:nvSpPr>
        <p:spPr>
          <a:xfrm>
            <a:off x="4714876" y="2500306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24" name="Овал 23"/>
          <p:cNvSpPr/>
          <p:nvPr/>
        </p:nvSpPr>
        <p:spPr>
          <a:xfrm>
            <a:off x="2928926" y="2643182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æ</a:t>
            </a:r>
            <a:endParaRPr lang="ru-RU" sz="4000" dirty="0"/>
          </a:p>
        </p:txBody>
      </p:sp>
      <p:sp>
        <p:nvSpPr>
          <p:cNvPr id="26" name="Овал 25"/>
          <p:cNvSpPr/>
          <p:nvPr/>
        </p:nvSpPr>
        <p:spPr>
          <a:xfrm>
            <a:off x="2786050" y="43576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æ</a:t>
            </a:r>
            <a:endParaRPr lang="ru-RU" sz="4000" b="1" dirty="0"/>
          </a:p>
        </p:txBody>
      </p:sp>
      <p:sp>
        <p:nvSpPr>
          <p:cNvPr id="27" name="Овал 26"/>
          <p:cNvSpPr/>
          <p:nvPr/>
        </p:nvSpPr>
        <p:spPr>
          <a:xfrm>
            <a:off x="4929190" y="4000504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ы</a:t>
            </a:r>
            <a:endParaRPr lang="ru-RU" sz="4000" b="1" dirty="0"/>
          </a:p>
        </p:txBody>
      </p:sp>
      <p:sp>
        <p:nvSpPr>
          <p:cNvPr id="29" name="Овал 28"/>
          <p:cNvSpPr/>
          <p:nvPr/>
        </p:nvSpPr>
        <p:spPr>
          <a:xfrm>
            <a:off x="5786446" y="4143380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30" name="Овал 29"/>
          <p:cNvSpPr/>
          <p:nvPr/>
        </p:nvSpPr>
        <p:spPr>
          <a:xfrm>
            <a:off x="3571868" y="45005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х</a:t>
            </a:r>
            <a:endParaRPr lang="ru-RU" sz="4000" b="1" dirty="0"/>
          </a:p>
        </p:txBody>
      </p:sp>
      <p:sp>
        <p:nvSpPr>
          <p:cNvPr id="31" name="Овал 30"/>
          <p:cNvSpPr/>
          <p:nvPr/>
        </p:nvSpPr>
        <p:spPr>
          <a:xfrm>
            <a:off x="1857356" y="44291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ъ</a:t>
            </a:r>
            <a:endParaRPr lang="ru-RU" sz="4000" b="1" dirty="0"/>
          </a:p>
        </p:txBody>
      </p:sp>
      <p:sp>
        <p:nvSpPr>
          <p:cNvPr id="32" name="Овал 31"/>
          <p:cNvSpPr/>
          <p:nvPr/>
        </p:nvSpPr>
        <p:spPr>
          <a:xfrm>
            <a:off x="4357686" y="4643446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33" name="Овал 32"/>
          <p:cNvSpPr/>
          <p:nvPr/>
        </p:nvSpPr>
        <p:spPr>
          <a:xfrm>
            <a:off x="6643702" y="4429132"/>
            <a:ext cx="9144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х</a:t>
            </a:r>
            <a:endParaRPr lang="ru-RU" sz="4000" b="1" dirty="0"/>
          </a:p>
        </p:txBody>
      </p:sp>
      <p:sp>
        <p:nvSpPr>
          <p:cNvPr id="34" name="Овал 33"/>
          <p:cNvSpPr/>
          <p:nvPr/>
        </p:nvSpPr>
        <p:spPr>
          <a:xfrm>
            <a:off x="8229600" y="4071942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р</a:t>
            </a:r>
            <a:endParaRPr lang="ru-RU" sz="4000" b="1" dirty="0"/>
          </a:p>
        </p:txBody>
      </p:sp>
      <p:sp>
        <p:nvSpPr>
          <p:cNvPr id="35" name="Овал 34"/>
          <p:cNvSpPr/>
          <p:nvPr/>
        </p:nvSpPr>
        <p:spPr>
          <a:xfrm>
            <a:off x="8229600" y="5000636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д</a:t>
            </a:r>
            <a:endParaRPr lang="ru-RU" sz="4000" b="1" dirty="0"/>
          </a:p>
        </p:txBody>
      </p:sp>
      <p:sp>
        <p:nvSpPr>
          <p:cNvPr id="36" name="Овал 35"/>
          <p:cNvSpPr/>
          <p:nvPr/>
        </p:nvSpPr>
        <p:spPr>
          <a:xfrm>
            <a:off x="7929586" y="3214686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37" name="Овал 36"/>
          <p:cNvSpPr/>
          <p:nvPr/>
        </p:nvSpPr>
        <p:spPr>
          <a:xfrm>
            <a:off x="7286644" y="385762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38" name="Овал 37"/>
          <p:cNvSpPr/>
          <p:nvPr/>
        </p:nvSpPr>
        <p:spPr>
          <a:xfrm>
            <a:off x="6572264" y="5715016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х</a:t>
            </a:r>
            <a:endParaRPr lang="ru-RU" sz="4000" b="1" dirty="0"/>
          </a:p>
        </p:txBody>
      </p:sp>
      <p:sp>
        <p:nvSpPr>
          <p:cNvPr id="39" name="Овал 38"/>
          <p:cNvSpPr/>
          <p:nvPr/>
        </p:nvSpPr>
        <p:spPr>
          <a:xfrm>
            <a:off x="5643570" y="564357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40" name="Овал 39"/>
          <p:cNvSpPr/>
          <p:nvPr/>
        </p:nvSpPr>
        <p:spPr>
          <a:xfrm>
            <a:off x="7500958" y="557214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41" name="Овал 40"/>
          <p:cNvSpPr/>
          <p:nvPr/>
        </p:nvSpPr>
        <p:spPr>
          <a:xfrm>
            <a:off x="4714876" y="564357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ы</a:t>
            </a:r>
            <a:endParaRPr lang="ru-RU" sz="4000" b="1" dirty="0"/>
          </a:p>
        </p:txBody>
      </p:sp>
      <p:sp>
        <p:nvSpPr>
          <p:cNvPr id="42" name="Овал 41"/>
          <p:cNvSpPr/>
          <p:nvPr/>
        </p:nvSpPr>
        <p:spPr>
          <a:xfrm>
            <a:off x="3786182" y="564357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з</a:t>
            </a:r>
            <a:endParaRPr lang="ru-RU" sz="4000" b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КАКОЙ КРАСИВЫЙ СНЕГ!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2892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1285852" y="1857364"/>
            <a:ext cx="6357982" cy="428628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ЗЫМ</a:t>
            </a:r>
            <a:r>
              <a:rPr lang="en-US" sz="6000" b="1" dirty="0" smtClean="0"/>
              <a:t>Æ</a:t>
            </a:r>
            <a:r>
              <a:rPr lang="ru-RU" sz="6000" b="1" dirty="0" smtClean="0"/>
              <a:t>Г</a:t>
            </a:r>
            <a:endParaRPr lang="ru-RU" sz="6000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  <a:normAutofit/>
          </a:bodyPr>
          <a:lstStyle/>
          <a:p>
            <a:r>
              <a:rPr lang="ru-RU" sz="5400" b="1" dirty="0" smtClean="0">
                <a:solidFill>
                  <a:schemeClr val="accent6"/>
                </a:solidFill>
              </a:rPr>
              <a:t>НАЧИНАЕТСЯ УЧЕБА</a:t>
            </a:r>
            <a:endParaRPr lang="ru-RU" sz="5400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1071538" y="2071678"/>
            <a:ext cx="7572428" cy="378621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accent2"/>
                </a:solidFill>
              </a:rPr>
              <a:t>Ф</a:t>
            </a:r>
            <a:r>
              <a:rPr lang="en-US" sz="8000" b="1" dirty="0" smtClean="0">
                <a:solidFill>
                  <a:schemeClr val="accent2"/>
                </a:solidFill>
              </a:rPr>
              <a:t>Æ</a:t>
            </a:r>
            <a:r>
              <a:rPr lang="ru-RU" sz="8000" b="1" dirty="0" smtClean="0">
                <a:solidFill>
                  <a:schemeClr val="accent2"/>
                </a:solidFill>
              </a:rPr>
              <a:t>ЗЗ</a:t>
            </a:r>
            <a:r>
              <a:rPr lang="en-US" sz="8000" b="1" dirty="0" smtClean="0">
                <a:solidFill>
                  <a:schemeClr val="accent2"/>
                </a:solidFill>
              </a:rPr>
              <a:t>Æ</a:t>
            </a:r>
            <a:r>
              <a:rPr lang="ru-RU" sz="8000" b="1" dirty="0" smtClean="0">
                <a:solidFill>
                  <a:schemeClr val="accent2"/>
                </a:solidFill>
              </a:rPr>
              <a:t>Г</a:t>
            </a:r>
            <a:endParaRPr lang="ru-RU" sz="8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ДА ЗДРАВСТВУЮТ КАНИКУЛЫ!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928662" y="2071678"/>
            <a:ext cx="7072362" cy="37147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С</a:t>
            </a:r>
            <a:r>
              <a:rPr lang="en-US" sz="7200" b="1" dirty="0" smtClean="0">
                <a:solidFill>
                  <a:srgbClr val="FFFF00"/>
                </a:solidFill>
              </a:rPr>
              <a:t>Æ</a:t>
            </a:r>
            <a:r>
              <a:rPr lang="ru-RU" sz="7200" b="1" dirty="0" smtClean="0">
                <a:solidFill>
                  <a:srgbClr val="FFFF00"/>
                </a:solidFill>
              </a:rPr>
              <a:t>РД</a:t>
            </a:r>
            <a:endParaRPr lang="ru-RU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ДЕНЬ ВЕСЕЛЫХ ОБМАНОВ!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29718" cy="48403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лнце 4"/>
          <p:cNvSpPr/>
          <p:nvPr/>
        </p:nvSpPr>
        <p:spPr>
          <a:xfrm>
            <a:off x="500034" y="1357298"/>
            <a:ext cx="7929618" cy="5000660"/>
          </a:xfrm>
          <a:prstGeom prst="sun">
            <a:avLst>
              <a:gd name="adj" fmla="val 1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УАЛДЗ</a:t>
            </a:r>
            <a:r>
              <a:rPr lang="en-US" sz="6000" b="1" dirty="0" smtClean="0">
                <a:solidFill>
                  <a:srgbClr val="0070C0"/>
                </a:solidFill>
              </a:rPr>
              <a:t>Æ</a:t>
            </a:r>
            <a:r>
              <a:rPr lang="ru-RU" sz="6000" b="1" dirty="0" smtClean="0">
                <a:solidFill>
                  <a:srgbClr val="0070C0"/>
                </a:solidFill>
              </a:rPr>
              <a:t>Г</a:t>
            </a:r>
            <a:endParaRPr lang="ru-RU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САРАЗ  ДЗЫРДБАСТ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0034" y="1716088"/>
          <a:ext cx="8215370" cy="4356118"/>
        </p:xfrm>
        <a:graphic>
          <a:graphicData uri="http://schemas.openxmlformats.org/presentationml/2006/ole">
            <p:oleObj spid="_x0000_s52226" name="Презентация" r:id="rId3" imgW="2971783" imgH="2228120" progId="PowerPoint.Show.12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F:\папка 11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62"/>
            <a:ext cx="3214678" cy="3643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                                     ЭПИГРАФ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6000" b="1" i="1" dirty="0" smtClean="0"/>
              <a:t>«Игра – это огромное окно, через которое в духовный мир ребенка </a:t>
            </a:r>
            <a:endParaRPr lang="ru-RU" sz="16000" dirty="0" smtClean="0"/>
          </a:p>
          <a:p>
            <a:pPr>
              <a:buNone/>
            </a:pPr>
            <a:r>
              <a:rPr lang="ru-RU" sz="16000" b="1" i="1" dirty="0" smtClean="0"/>
              <a:t>   вливается живительный поток представлений, понятий об окружающем мире»</a:t>
            </a:r>
            <a:endParaRPr lang="ru-RU" sz="16000" dirty="0" smtClean="0"/>
          </a:p>
          <a:p>
            <a:pPr>
              <a:buNone/>
            </a:pPr>
            <a:r>
              <a:rPr lang="ru-RU" sz="16000" b="1" i="1" dirty="0" smtClean="0"/>
              <a:t> </a:t>
            </a:r>
            <a:endParaRPr lang="ru-RU" sz="16000" dirty="0" smtClean="0"/>
          </a:p>
          <a:p>
            <a:r>
              <a:rPr lang="ru-RU" sz="16000" b="1" i="1" dirty="0" smtClean="0"/>
              <a:t>                  Василий Сухомлинский</a:t>
            </a:r>
            <a:endParaRPr lang="ru-RU" sz="16000" b="1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11574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  <a:normAutofit fontScale="90000"/>
          </a:bodyPr>
          <a:lstStyle/>
          <a:p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Æ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Æ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МБЫРД К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Æ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 ДАМГЪ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Æ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Æ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1000100" y="1643050"/>
            <a:ext cx="1485904" cy="162878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С</a:t>
            </a:r>
            <a:endParaRPr lang="ru-RU" sz="6600" dirty="0"/>
          </a:p>
        </p:txBody>
      </p:sp>
      <p:sp>
        <p:nvSpPr>
          <p:cNvPr id="5" name="Облако 4"/>
          <p:cNvSpPr/>
          <p:nvPr/>
        </p:nvSpPr>
        <p:spPr>
          <a:xfrm>
            <a:off x="5572132" y="2714620"/>
            <a:ext cx="2071702" cy="1200152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У</a:t>
            </a:r>
            <a:endParaRPr lang="ru-RU" sz="5400" dirty="0"/>
          </a:p>
        </p:txBody>
      </p:sp>
      <p:sp>
        <p:nvSpPr>
          <p:cNvPr id="6" name="Облако 5"/>
          <p:cNvSpPr/>
          <p:nvPr/>
        </p:nvSpPr>
        <p:spPr>
          <a:xfrm>
            <a:off x="7286644" y="3571876"/>
            <a:ext cx="1271590" cy="157163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А</a:t>
            </a:r>
            <a:endParaRPr lang="ru-RU" sz="5400" dirty="0"/>
          </a:p>
        </p:txBody>
      </p:sp>
      <p:sp>
        <p:nvSpPr>
          <p:cNvPr id="7" name="Облако 6"/>
          <p:cNvSpPr/>
          <p:nvPr/>
        </p:nvSpPr>
        <p:spPr>
          <a:xfrm>
            <a:off x="2428860" y="4857760"/>
            <a:ext cx="1485904" cy="107157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К</a:t>
            </a:r>
            <a:endParaRPr lang="ru-RU" sz="5400" dirty="0"/>
          </a:p>
        </p:txBody>
      </p:sp>
      <p:sp>
        <p:nvSpPr>
          <p:cNvPr id="8" name="Облако 7"/>
          <p:cNvSpPr/>
          <p:nvPr/>
        </p:nvSpPr>
        <p:spPr>
          <a:xfrm>
            <a:off x="5286380" y="4429132"/>
            <a:ext cx="1700218" cy="9144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З</a:t>
            </a:r>
            <a:endParaRPr lang="ru-RU" sz="5400" dirty="0"/>
          </a:p>
        </p:txBody>
      </p:sp>
      <p:sp>
        <p:nvSpPr>
          <p:cNvPr id="9" name="Облако 8"/>
          <p:cNvSpPr/>
          <p:nvPr/>
        </p:nvSpPr>
        <p:spPr>
          <a:xfrm>
            <a:off x="3000364" y="3357562"/>
            <a:ext cx="1485904" cy="9144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Д</a:t>
            </a:r>
            <a:endParaRPr lang="ru-RU" sz="5400" dirty="0"/>
          </a:p>
        </p:txBody>
      </p:sp>
      <p:sp>
        <p:nvSpPr>
          <p:cNvPr id="11" name="Облако 10"/>
          <p:cNvSpPr/>
          <p:nvPr/>
        </p:nvSpPr>
        <p:spPr>
          <a:xfrm>
            <a:off x="4286248" y="5357826"/>
            <a:ext cx="1700218" cy="9144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Л</a:t>
            </a:r>
            <a:endParaRPr lang="ru-RU" sz="5400" dirty="0"/>
          </a:p>
        </p:txBody>
      </p:sp>
      <p:sp>
        <p:nvSpPr>
          <p:cNvPr id="12" name="Облако 11"/>
          <p:cNvSpPr/>
          <p:nvPr/>
        </p:nvSpPr>
        <p:spPr>
          <a:xfrm>
            <a:off x="857224" y="3786190"/>
            <a:ext cx="1571636" cy="157163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О</a:t>
            </a:r>
            <a:endParaRPr lang="ru-RU" sz="5400" dirty="0"/>
          </a:p>
        </p:txBody>
      </p:sp>
      <p:sp>
        <p:nvSpPr>
          <p:cNvPr id="13" name="Облако 12"/>
          <p:cNvSpPr/>
          <p:nvPr/>
        </p:nvSpPr>
        <p:spPr>
          <a:xfrm>
            <a:off x="4929190" y="1357298"/>
            <a:ext cx="2071702" cy="1128714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А</a:t>
            </a:r>
            <a:endParaRPr lang="ru-RU" sz="5400" dirty="0"/>
          </a:p>
        </p:txBody>
      </p:sp>
      <p:sp>
        <p:nvSpPr>
          <p:cNvPr id="14" name="Облако 13"/>
          <p:cNvSpPr/>
          <p:nvPr/>
        </p:nvSpPr>
        <p:spPr>
          <a:xfrm>
            <a:off x="2786050" y="1500174"/>
            <a:ext cx="1414466" cy="162878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Ъ</a:t>
            </a:r>
            <a:endParaRPr lang="ru-RU" sz="5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Æ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Æ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МБЫРД К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Æ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 ДАМГЪ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Æ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Æ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214282" y="1428736"/>
            <a:ext cx="1485904" cy="162878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С</a:t>
            </a:r>
            <a:endParaRPr lang="ru-RU" sz="6600" dirty="0"/>
          </a:p>
        </p:txBody>
      </p:sp>
      <p:sp>
        <p:nvSpPr>
          <p:cNvPr id="5" name="Облако 4"/>
          <p:cNvSpPr/>
          <p:nvPr/>
        </p:nvSpPr>
        <p:spPr>
          <a:xfrm>
            <a:off x="7072298" y="5286388"/>
            <a:ext cx="2071702" cy="1200152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У</a:t>
            </a:r>
            <a:endParaRPr lang="ru-RU" sz="5400" dirty="0"/>
          </a:p>
        </p:txBody>
      </p:sp>
      <p:sp>
        <p:nvSpPr>
          <p:cNvPr id="6" name="Облако 5"/>
          <p:cNvSpPr/>
          <p:nvPr/>
        </p:nvSpPr>
        <p:spPr>
          <a:xfrm>
            <a:off x="6143636" y="4572008"/>
            <a:ext cx="1271590" cy="157163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А</a:t>
            </a:r>
            <a:endParaRPr lang="ru-RU" sz="5400" dirty="0"/>
          </a:p>
        </p:txBody>
      </p:sp>
      <p:sp>
        <p:nvSpPr>
          <p:cNvPr id="7" name="Облако 6"/>
          <p:cNvSpPr/>
          <p:nvPr/>
        </p:nvSpPr>
        <p:spPr>
          <a:xfrm>
            <a:off x="2571736" y="1500174"/>
            <a:ext cx="1485904" cy="121444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К</a:t>
            </a:r>
            <a:endParaRPr lang="ru-RU" sz="5400" dirty="0"/>
          </a:p>
        </p:txBody>
      </p:sp>
      <p:sp>
        <p:nvSpPr>
          <p:cNvPr id="8" name="Облако 7"/>
          <p:cNvSpPr/>
          <p:nvPr/>
        </p:nvSpPr>
        <p:spPr>
          <a:xfrm>
            <a:off x="4857752" y="4143380"/>
            <a:ext cx="1700218" cy="9144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З</a:t>
            </a:r>
            <a:endParaRPr lang="ru-RU" sz="5400" dirty="0"/>
          </a:p>
        </p:txBody>
      </p:sp>
      <p:sp>
        <p:nvSpPr>
          <p:cNvPr id="9" name="Облако 8"/>
          <p:cNvSpPr/>
          <p:nvPr/>
        </p:nvSpPr>
        <p:spPr>
          <a:xfrm>
            <a:off x="3857620" y="3429000"/>
            <a:ext cx="1485904" cy="9144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Д</a:t>
            </a:r>
            <a:endParaRPr lang="ru-RU" sz="5400" dirty="0"/>
          </a:p>
        </p:txBody>
      </p:sp>
      <p:sp>
        <p:nvSpPr>
          <p:cNvPr id="11" name="Облако 10"/>
          <p:cNvSpPr/>
          <p:nvPr/>
        </p:nvSpPr>
        <p:spPr>
          <a:xfrm>
            <a:off x="0" y="3500438"/>
            <a:ext cx="1714512" cy="9144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Л</a:t>
            </a:r>
            <a:endParaRPr lang="ru-RU" sz="5400" dirty="0"/>
          </a:p>
        </p:txBody>
      </p:sp>
      <p:sp>
        <p:nvSpPr>
          <p:cNvPr id="12" name="Облако 11"/>
          <p:cNvSpPr/>
          <p:nvPr/>
        </p:nvSpPr>
        <p:spPr>
          <a:xfrm>
            <a:off x="6715140" y="1285860"/>
            <a:ext cx="1571636" cy="157163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О</a:t>
            </a:r>
            <a:endParaRPr lang="ru-RU" sz="5400" dirty="0"/>
          </a:p>
        </p:txBody>
      </p:sp>
      <p:sp>
        <p:nvSpPr>
          <p:cNvPr id="13" name="Облако 12"/>
          <p:cNvSpPr/>
          <p:nvPr/>
        </p:nvSpPr>
        <p:spPr>
          <a:xfrm>
            <a:off x="1285852" y="4214818"/>
            <a:ext cx="2071702" cy="1128714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А</a:t>
            </a:r>
            <a:endParaRPr lang="ru-RU" sz="5400" dirty="0"/>
          </a:p>
        </p:txBody>
      </p:sp>
      <p:sp>
        <p:nvSpPr>
          <p:cNvPr id="14" name="Облако 13"/>
          <p:cNvSpPr/>
          <p:nvPr/>
        </p:nvSpPr>
        <p:spPr>
          <a:xfrm>
            <a:off x="4643438" y="1285860"/>
            <a:ext cx="1414466" cy="162878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Ъ</a:t>
            </a:r>
            <a:endParaRPr lang="ru-RU" sz="5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prstTxWarp prst="textWave1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ДЗЫРДТ</a:t>
            </a:r>
            <a:r>
              <a:rPr lang="en-US" b="1" dirty="0" smtClean="0">
                <a:solidFill>
                  <a:srgbClr val="FFC000"/>
                </a:solidFill>
              </a:rPr>
              <a:t>Æ</a:t>
            </a:r>
            <a:r>
              <a:rPr lang="ru-RU" b="1" dirty="0" smtClean="0">
                <a:solidFill>
                  <a:srgbClr val="FFC000"/>
                </a:solidFill>
              </a:rPr>
              <a:t> Ф</a:t>
            </a:r>
            <a:r>
              <a:rPr lang="en-US" b="1" dirty="0" smtClean="0">
                <a:solidFill>
                  <a:srgbClr val="FFC000"/>
                </a:solidFill>
              </a:rPr>
              <a:t>Æ</a:t>
            </a:r>
            <a:r>
              <a:rPr lang="ru-RU" b="1" dirty="0" smtClean="0">
                <a:solidFill>
                  <a:srgbClr val="FFC000"/>
                </a:solidFill>
              </a:rPr>
              <a:t>ДЗ</a:t>
            </a:r>
            <a:r>
              <a:rPr lang="en-US" b="1" dirty="0" smtClean="0">
                <a:solidFill>
                  <a:srgbClr val="FFC000"/>
                </a:solidFill>
              </a:rPr>
              <a:t>Æ</a:t>
            </a:r>
            <a:r>
              <a:rPr lang="ru-RU" b="1" dirty="0" smtClean="0">
                <a:solidFill>
                  <a:srgbClr val="FFC000"/>
                </a:solidFill>
              </a:rPr>
              <a:t>ГЪ</a:t>
            </a:r>
            <a:r>
              <a:rPr lang="en-US" b="1" dirty="0" smtClean="0">
                <a:solidFill>
                  <a:srgbClr val="FFC000"/>
                </a:solidFill>
              </a:rPr>
              <a:t>Æ</a:t>
            </a:r>
            <a:r>
              <a:rPr lang="ru-RU" b="1" dirty="0" smtClean="0">
                <a:solidFill>
                  <a:srgbClr val="FFC000"/>
                </a:solidFill>
              </a:rPr>
              <a:t>Л СТЫ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0" y="1571612"/>
            <a:ext cx="3929058" cy="1771656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МАХ</a:t>
            </a:r>
            <a:endParaRPr lang="ru-RU" sz="3600" b="1" dirty="0"/>
          </a:p>
        </p:txBody>
      </p:sp>
      <p:sp>
        <p:nvSpPr>
          <p:cNvPr id="5" name="Пятно 2 4"/>
          <p:cNvSpPr/>
          <p:nvPr/>
        </p:nvSpPr>
        <p:spPr>
          <a:xfrm>
            <a:off x="4143372" y="3643314"/>
            <a:ext cx="5286412" cy="2571768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УАРЗ</a:t>
            </a:r>
            <a:r>
              <a:rPr lang="en-US" sz="3600" b="1" dirty="0" smtClean="0"/>
              <a:t>Æ</a:t>
            </a:r>
            <a:r>
              <a:rPr lang="ru-RU" sz="3600" b="1" dirty="0" smtClean="0"/>
              <a:t>М</a:t>
            </a:r>
            <a:endParaRPr lang="ru-RU" sz="3600" b="1" dirty="0"/>
          </a:p>
        </p:txBody>
      </p:sp>
      <p:sp>
        <p:nvSpPr>
          <p:cNvPr id="6" name="Пятно 2 5"/>
          <p:cNvSpPr/>
          <p:nvPr/>
        </p:nvSpPr>
        <p:spPr>
          <a:xfrm>
            <a:off x="0" y="3929066"/>
            <a:ext cx="4214810" cy="155734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Æ</a:t>
            </a:r>
            <a:r>
              <a:rPr lang="ru-RU" sz="3600" b="1" dirty="0" smtClean="0"/>
              <a:t>ВЗАГ</a:t>
            </a:r>
            <a:endParaRPr lang="ru-RU" sz="3600" b="1" dirty="0"/>
          </a:p>
        </p:txBody>
      </p:sp>
      <p:sp>
        <p:nvSpPr>
          <p:cNvPr id="7" name="Пятно 2 6"/>
          <p:cNvSpPr/>
          <p:nvPr/>
        </p:nvSpPr>
        <p:spPr>
          <a:xfrm>
            <a:off x="4572000" y="1428736"/>
            <a:ext cx="3643306" cy="1700218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ИРОН</a:t>
            </a:r>
            <a:endParaRPr lang="ru-RU" sz="36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ДЗЫРДТ</a:t>
            </a:r>
            <a:r>
              <a:rPr lang="en-US" b="1" dirty="0" smtClean="0"/>
              <a:t>Æ</a:t>
            </a:r>
            <a:r>
              <a:rPr lang="ru-RU" b="1" dirty="0" smtClean="0"/>
              <a:t> Ф</a:t>
            </a:r>
            <a:r>
              <a:rPr lang="en-US" b="1" dirty="0" smtClean="0"/>
              <a:t>Æ</a:t>
            </a:r>
            <a:r>
              <a:rPr lang="ru-RU" b="1" dirty="0" smtClean="0"/>
              <a:t>ДЗ</a:t>
            </a:r>
            <a:r>
              <a:rPr lang="en-US" b="1" dirty="0" smtClean="0"/>
              <a:t>Æ</a:t>
            </a:r>
            <a:r>
              <a:rPr lang="ru-RU" b="1" dirty="0" smtClean="0"/>
              <a:t>ГЪ</a:t>
            </a:r>
            <a:r>
              <a:rPr lang="en-US" b="1" dirty="0" smtClean="0"/>
              <a:t>Æ</a:t>
            </a:r>
            <a:r>
              <a:rPr lang="ru-RU" b="1" dirty="0" smtClean="0"/>
              <a:t>Л СТЫ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0" y="1571612"/>
            <a:ext cx="3929058" cy="1771656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МАХ</a:t>
            </a:r>
            <a:endParaRPr lang="ru-RU" sz="3600" b="1" dirty="0"/>
          </a:p>
        </p:txBody>
      </p:sp>
      <p:sp>
        <p:nvSpPr>
          <p:cNvPr id="5" name="Пятно 2 4"/>
          <p:cNvSpPr/>
          <p:nvPr/>
        </p:nvSpPr>
        <p:spPr>
          <a:xfrm>
            <a:off x="3500430" y="1000108"/>
            <a:ext cx="5286412" cy="2571768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УАРЗ</a:t>
            </a:r>
            <a:r>
              <a:rPr lang="en-US" sz="3600" b="1" dirty="0" smtClean="0"/>
              <a:t>Æ</a:t>
            </a:r>
            <a:r>
              <a:rPr lang="ru-RU" sz="3600" b="1" dirty="0" smtClean="0"/>
              <a:t>М</a:t>
            </a:r>
            <a:endParaRPr lang="ru-RU" sz="3600" b="1" dirty="0"/>
          </a:p>
        </p:txBody>
      </p:sp>
      <p:sp>
        <p:nvSpPr>
          <p:cNvPr id="6" name="Пятно 2 5"/>
          <p:cNvSpPr/>
          <p:nvPr/>
        </p:nvSpPr>
        <p:spPr>
          <a:xfrm>
            <a:off x="4929190" y="4500570"/>
            <a:ext cx="4214810" cy="1557342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Æ</a:t>
            </a:r>
            <a:r>
              <a:rPr lang="ru-RU" sz="3600" b="1" dirty="0" smtClean="0"/>
              <a:t>ВЗАГ</a:t>
            </a:r>
            <a:endParaRPr lang="ru-RU" sz="3600" b="1" dirty="0"/>
          </a:p>
        </p:txBody>
      </p:sp>
      <p:sp>
        <p:nvSpPr>
          <p:cNvPr id="7" name="Пятно 2 6"/>
          <p:cNvSpPr/>
          <p:nvPr/>
        </p:nvSpPr>
        <p:spPr>
          <a:xfrm>
            <a:off x="428596" y="4500570"/>
            <a:ext cx="3643306" cy="1700218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ИРОН</a:t>
            </a:r>
            <a:endParaRPr lang="ru-RU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prstTxWarp prst="textWave1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Дамгъ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ф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дз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гъ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b="1" dirty="0" smtClean="0"/>
              <a:t>Харбы</a:t>
            </a:r>
          </a:p>
          <a:p>
            <a:pPr marL="0" indent="0">
              <a:buNone/>
            </a:pPr>
            <a:r>
              <a:rPr lang="ru-RU" sz="4800" b="1" dirty="0" smtClean="0"/>
              <a:t> </a:t>
            </a:r>
          </a:p>
          <a:p>
            <a:r>
              <a:rPr lang="ru-RU" sz="4800" b="1" dirty="0" smtClean="0"/>
              <a:t>         и             ри</a:t>
            </a:r>
          </a:p>
          <a:p>
            <a:endParaRPr lang="ru-RU" dirty="0"/>
          </a:p>
          <a:p>
            <a:r>
              <a:rPr lang="ru-RU" sz="4000" b="1" dirty="0" smtClean="0"/>
              <a:t>Уыры </a:t>
            </a:r>
            <a:r>
              <a:rPr lang="ru-RU" b="1" dirty="0" smtClean="0"/>
              <a:t>               </a:t>
            </a:r>
            <a:r>
              <a:rPr lang="ru-RU" sz="4800" b="1" dirty="0" smtClean="0"/>
              <a:t>ы</a:t>
            </a:r>
          </a:p>
          <a:p>
            <a:endParaRPr lang="ru-RU" dirty="0"/>
          </a:p>
          <a:p>
            <a:r>
              <a:rPr lang="ru-RU" sz="4300" b="1" dirty="0" smtClean="0"/>
              <a:t>Бул</a:t>
            </a:r>
          </a:p>
          <a:p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2969361" y="1568077"/>
            <a:ext cx="792088" cy="580969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з</a:t>
            </a:r>
            <a:endParaRPr lang="ru-RU" sz="4000" b="1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741900" y="2996952"/>
            <a:ext cx="1184176" cy="553785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ДЖ      </a:t>
            </a:r>
            <a:endParaRPr lang="ru-RU" sz="2800" b="1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2854956" y="3022872"/>
            <a:ext cx="925818" cy="526473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ТЪ</a:t>
            </a:r>
            <a:endParaRPr lang="ru-RU" sz="2400" b="1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2103009" y="4149080"/>
            <a:ext cx="1208851" cy="69272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дз</a:t>
            </a:r>
            <a:endParaRPr lang="ru-RU" sz="4000" b="1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1987058" y="5268913"/>
            <a:ext cx="1330807" cy="372616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къ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159760507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82827" y="916877"/>
            <a:ext cx="17811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Æ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МБИСОНДЫ ГОЛЛАГ    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G:\мои разработки\дети беслана\4Z4001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1309687"/>
            <a:ext cx="3269653" cy="499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dmin\Desktop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7807" y="1188725"/>
            <a:ext cx="21907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0166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\Desktop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2002" y="332721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dmin\Desktop\images (5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1135" y="4627381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dmin\Desktop\images (4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9438" y="4808741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09287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2464206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ФОНЕТИКОН</a:t>
            </a:r>
            <a:endParaRPr lang="ru-RU" sz="8000" b="1" dirty="0"/>
          </a:p>
        </p:txBody>
      </p:sp>
      <p:pic>
        <p:nvPicPr>
          <p:cNvPr id="68609" name="Picture 1" descr="F:\папка 11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00174"/>
            <a:ext cx="5000660" cy="47149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1020070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700" b="1" dirty="0" smtClean="0"/>
              <a:t>Лексикон </a:t>
            </a:r>
            <a:r>
              <a:rPr lang="ru-RU" sz="6700" b="1" dirty="0" err="1" smtClean="0"/>
              <a:t>хъæзтытæ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endParaRPr lang="ru-RU" sz="6000" b="1" dirty="0"/>
          </a:p>
        </p:txBody>
      </p:sp>
      <p:pic>
        <p:nvPicPr>
          <p:cNvPr id="67585" name="Picture 1" descr="F:\папка 11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5929354" cy="5286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4751429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/>
              <a:t>Орфографион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хъæзтытæ</a:t>
            </a:r>
            <a:endParaRPr lang="ru-RU" sz="4800" b="1" dirty="0"/>
          </a:p>
        </p:txBody>
      </p:sp>
      <p:pic>
        <p:nvPicPr>
          <p:cNvPr id="66561" name="Picture 1" descr="F:\папка 11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000923" cy="5072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80989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Аудировани</a:t>
            </a:r>
            <a:r>
              <a:rPr lang="ru-RU" b="1" dirty="0" smtClean="0"/>
              <a:t> </a:t>
            </a:r>
            <a:r>
              <a:rPr lang="ru-RU" b="1" dirty="0" err="1" smtClean="0"/>
              <a:t>(ныхасмæ хъусынимæ</a:t>
            </a:r>
            <a:r>
              <a:rPr lang="ru-RU" b="1" dirty="0" smtClean="0"/>
              <a:t>) </a:t>
            </a:r>
            <a:r>
              <a:rPr lang="ru-RU" b="1" dirty="0" err="1" smtClean="0"/>
              <a:t>баст</a:t>
            </a:r>
            <a:r>
              <a:rPr lang="ru-RU" b="1" dirty="0" smtClean="0"/>
              <a:t> </a:t>
            </a:r>
            <a:r>
              <a:rPr lang="ru-RU" b="1" dirty="0" err="1" smtClean="0"/>
              <a:t>хъæзтытæ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5537" name="Picture 1" descr="F:\папка 11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857364"/>
            <a:ext cx="6429420" cy="4643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0902022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/>
              <a:t>Грамматикон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хъ</a:t>
            </a:r>
            <a:r>
              <a:rPr lang="en-US" sz="4800" b="1" dirty="0" smtClean="0"/>
              <a:t>æ</a:t>
            </a:r>
            <a:r>
              <a:rPr lang="ru-RU" sz="4800" b="1" dirty="0" err="1" smtClean="0"/>
              <a:t>зтыт</a:t>
            </a:r>
            <a:r>
              <a:rPr lang="en-US" sz="4800" b="1" dirty="0" smtClean="0"/>
              <a:t>æ</a:t>
            </a:r>
            <a:endParaRPr lang="ru-RU" sz="4800" b="1" dirty="0"/>
          </a:p>
        </p:txBody>
      </p:sp>
      <p:pic>
        <p:nvPicPr>
          <p:cNvPr id="64513" name="Picture 1" descr="F:\папка 11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715172" cy="4857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66647633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Диалогон ныхас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800" b="1" dirty="0"/>
          </a:p>
        </p:txBody>
      </p:sp>
      <p:pic>
        <p:nvPicPr>
          <p:cNvPr id="63489" name="Picture 1" descr="F:\папка 11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5"/>
            <a:ext cx="5072097" cy="5357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931883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 smtClean="0"/>
              <a:t>Рольт</a:t>
            </a:r>
            <a:r>
              <a:rPr lang="en-US" sz="6600" b="1" dirty="0" smtClean="0"/>
              <a:t>æ</a:t>
            </a:r>
            <a:r>
              <a:rPr lang="ru-RU" sz="6600" b="1" dirty="0" smtClean="0"/>
              <a:t>м г</a:t>
            </a:r>
            <a:r>
              <a:rPr lang="en-US" sz="6600" b="1" dirty="0" smtClean="0"/>
              <a:t>æ</a:t>
            </a:r>
            <a:r>
              <a:rPr lang="ru-RU" sz="6600" b="1" dirty="0" err="1" smtClean="0"/>
              <a:t>сгæ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2465" name="Picture 1" descr="F:\папка 11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7143800" cy="47149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5053902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292</Words>
  <Application>Microsoft Office PowerPoint</Application>
  <PresentationFormat>Экран (4:3)</PresentationFormat>
  <Paragraphs>128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 Office</vt:lpstr>
      <vt:lpstr>Презентация</vt:lpstr>
      <vt:lpstr>    Д О К Л А Д «ХЪАЗТЫ ХУЫЗТЫ ЭФФЕКТИВОН МАДЗǼЛТТǼ ИРОН ǼВЗАДЖЫ УРОКТЫ»     </vt:lpstr>
      <vt:lpstr>                                       ЭПИГРАФ </vt:lpstr>
      <vt:lpstr>ФОНЕТИКОН</vt:lpstr>
      <vt:lpstr> Лексикон хъæзтытæ </vt:lpstr>
      <vt:lpstr>Орфографион хъæзтытæ</vt:lpstr>
      <vt:lpstr> Аудировани (ныхасмæ хъусынимæ) баст хъæзтытæ </vt:lpstr>
      <vt:lpstr>Грамматикон хъæзтытæ</vt:lpstr>
      <vt:lpstr>Диалогон ныхас</vt:lpstr>
      <vt:lpstr>Рольтæм гæсгæ</vt:lpstr>
      <vt:lpstr>Дамгъуатимæ кусгæйæ</vt:lpstr>
      <vt:lpstr>Слайд 11</vt:lpstr>
      <vt:lpstr>Къуырийы бонтæ фæдзæгъæл сты. Сраст кæн сæ рæнхъæвæрд.</vt:lpstr>
      <vt:lpstr>Зǽгъ къуырийы бонтæ иронау</vt:lpstr>
      <vt:lpstr>Ссар дзырдтæ(хуызтæ)</vt:lpstr>
      <vt:lpstr>КАКОЙ КРАСИВЫЙ СНЕГ!</vt:lpstr>
      <vt:lpstr>НАЧИНАЕТСЯ УЧЕБА</vt:lpstr>
      <vt:lpstr>ДА ЗДРАВСТВУЮТ КАНИКУЛЫ!</vt:lpstr>
      <vt:lpstr>ДЕНЬ ВЕСЕЛЫХ ОБМАНОВ!</vt:lpstr>
      <vt:lpstr>САРАЗ  ДЗЫРДБАСТ</vt:lpstr>
      <vt:lpstr>ÆРÆМБЫРД КÆН ДАМГЪÆТÆ.</vt:lpstr>
      <vt:lpstr>ÆРÆМБЫРД КÆН ДАМГЪÆТÆ.</vt:lpstr>
      <vt:lpstr>ДЗЫРДТÆ ФÆДЗÆГЪÆЛ СТЫ.</vt:lpstr>
      <vt:lpstr>ДЗЫРДТÆ ФÆДЗÆГЪÆЛ СТЫ.</vt:lpstr>
      <vt:lpstr>Дамгъǽ фǽдзǽгъǽл</vt:lpstr>
      <vt:lpstr>ÆМБИСОНДЫ ГОЛЛАГ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МБОУСОШ №15</dc:creator>
  <cp:lastModifiedBy>МБОУСОШ №15</cp:lastModifiedBy>
  <cp:revision>83</cp:revision>
  <dcterms:created xsi:type="dcterms:W3CDTF">2015-01-15T09:20:49Z</dcterms:created>
  <dcterms:modified xsi:type="dcterms:W3CDTF">2015-01-26T19:11:46Z</dcterms:modified>
</cp:coreProperties>
</file>