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900" dirty="0" smtClean="0">
                <a:solidFill>
                  <a:srgbClr val="FF0066"/>
                </a:solidFill>
              </a:rPr>
              <a:t>Пути </a:t>
            </a:r>
            <a:br>
              <a:rPr lang="ru-RU" sz="8900" dirty="0" smtClean="0">
                <a:solidFill>
                  <a:srgbClr val="FF0066"/>
                </a:solidFill>
              </a:rPr>
            </a:br>
            <a:r>
              <a:rPr lang="ru-RU" sz="8900" dirty="0" smtClean="0">
                <a:solidFill>
                  <a:srgbClr val="FF0066"/>
                </a:solidFill>
              </a:rPr>
              <a:t>не открываются перед теми, </a:t>
            </a:r>
            <a:br>
              <a:rPr lang="ru-RU" sz="8900" dirty="0" smtClean="0">
                <a:solidFill>
                  <a:srgbClr val="FF0066"/>
                </a:solidFill>
              </a:rPr>
            </a:br>
            <a:r>
              <a:rPr lang="ru-RU" sz="8900" dirty="0" smtClean="0">
                <a:solidFill>
                  <a:srgbClr val="FF0066"/>
                </a:solidFill>
              </a:rPr>
              <a:t>кто не борется.</a:t>
            </a: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						Лу Синь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9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</a:t>
            </a:r>
            <a:endParaRPr lang="ru-RU" dirty="0"/>
          </a:p>
        </p:txBody>
      </p:sp>
      <p:pic>
        <p:nvPicPr>
          <p:cNvPr id="4" name="Picture 2" descr="C:\Users\1\Desktop\картинки\загруженное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айга</a:t>
            </a:r>
            <a:endParaRPr lang="ru-RU" dirty="0"/>
          </a:p>
        </p:txBody>
      </p:sp>
      <p:pic>
        <p:nvPicPr>
          <p:cNvPr id="4" name="Picture 2" descr="C:\Users\1\Desktop\картинки\тайг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9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зеро</a:t>
            </a:r>
            <a:endParaRPr lang="ru-RU" dirty="0"/>
          </a:p>
        </p:txBody>
      </p:sp>
      <p:pic>
        <p:nvPicPr>
          <p:cNvPr id="4" name="Picture 2" descr="C:\Users\1\Desktop\картинки\озер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уман</a:t>
            </a:r>
            <a:endParaRPr lang="ru-RU" dirty="0"/>
          </a:p>
        </p:txBody>
      </p:sp>
      <p:pic>
        <p:nvPicPr>
          <p:cNvPr id="4" name="Picture 2" descr="C:\Users\1\Desktop\картинки\тума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529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вёзды</a:t>
            </a:r>
            <a:endParaRPr lang="ru-RU" dirty="0"/>
          </a:p>
        </p:txBody>
      </p:sp>
      <p:pic>
        <p:nvPicPr>
          <p:cNvPr id="4" name="Picture 2" descr="C:\Users\1\Desktop\картинки\звезд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69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smtClean="0"/>
              <a:t>ека</a:t>
            </a:r>
            <a:endParaRPr lang="ru-RU" dirty="0"/>
          </a:p>
        </p:txBody>
      </p:sp>
      <p:pic>
        <p:nvPicPr>
          <p:cNvPr id="4" name="Picture 2" descr="C:\Users\1\Desktop\картинки\р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5689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FF"/>
                </a:solidFill>
              </a:rPr>
              <a:t>Василий</a:t>
            </a:r>
            <a:endParaRPr lang="ru-RU" sz="8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«Царский»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«Царственный»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Arial"/>
              </a:rPr>
              <a:t>ДОМАШНЕЕ ЗАДАНИЕ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chemeClr val="accent2"/>
                </a:solidFill>
              </a:rPr>
              <a:t>СОСТАВИТЬ ТЕСТ ПО РАССКАЗУ </a:t>
            </a:r>
            <a:r>
              <a:rPr lang="ru-RU" dirty="0">
                <a:solidFill>
                  <a:schemeClr val="accent2"/>
                </a:solidFill>
              </a:rPr>
              <a:t>«</a:t>
            </a:r>
            <a:r>
              <a:rPr lang="ru-RU" dirty="0" err="1">
                <a:solidFill>
                  <a:schemeClr val="accent2"/>
                </a:solidFill>
              </a:rPr>
              <a:t>Васюткино</a:t>
            </a:r>
            <a:r>
              <a:rPr lang="ru-RU" dirty="0">
                <a:solidFill>
                  <a:schemeClr val="accent2"/>
                </a:solidFill>
              </a:rPr>
              <a:t> озеро»;</a:t>
            </a:r>
          </a:p>
          <a:p>
            <a:pPr lvl="0"/>
            <a:r>
              <a:rPr lang="ru-RU" sz="4800" b="1" dirty="0">
                <a:solidFill>
                  <a:schemeClr val="accent2"/>
                </a:solidFill>
              </a:rPr>
              <a:t>Составить памятку </a:t>
            </a:r>
            <a:r>
              <a:rPr lang="ru-RU" dirty="0">
                <a:solidFill>
                  <a:schemeClr val="accent2"/>
                </a:solidFill>
              </a:rPr>
              <a:t>«Советы идущему в лес», «Если ты заблудился»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  <a:t>Спасибо </a:t>
            </a:r>
            <a:r>
              <a:rPr lang="ru-RU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  <a:t>за</a:t>
            </a:r>
            <a:br>
              <a:rPr lang="ru-RU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  <a:t>Работу!</a:t>
            </a:r>
            <a:br>
              <a:rPr lang="ru-RU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7" descr="http://i036.radikal.ru/0901/1e/20634b1091a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48880"/>
            <a:ext cx="842493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3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dirty="0"/>
              <a:t/>
            </a:r>
            <a:br>
              <a:rPr lang="ru-RU" sz="10000" dirty="0"/>
            </a:br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dirty="0" smtClean="0">
                <a:solidFill>
                  <a:srgbClr val="C00000"/>
                </a:solidFill>
              </a:rPr>
              <a:t>Поединок </a:t>
            </a:r>
            <a:r>
              <a:rPr lang="ru-RU" sz="10000" dirty="0" err="1" smtClean="0">
                <a:solidFill>
                  <a:srgbClr val="C00000"/>
                </a:solidFill>
              </a:rPr>
              <a:t>Васютки</a:t>
            </a:r>
            <a:r>
              <a:rPr lang="ru-RU" sz="10000" dirty="0" smtClean="0">
                <a:solidFill>
                  <a:srgbClr val="C00000"/>
                </a:solidFill>
              </a:rPr>
              <a:t> и тайги?</a:t>
            </a:r>
            <a:endParaRPr lang="ru-RU" sz="10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5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err="1" smtClean="0">
                <a:solidFill>
                  <a:srgbClr val="FF0000"/>
                </a:solidFill>
              </a:rPr>
              <a:t>Васютка</a:t>
            </a:r>
            <a:r>
              <a:rPr lang="ru-RU" sz="6700" dirty="0" smtClean="0">
                <a:solidFill>
                  <a:srgbClr val="FF0000"/>
                </a:solidFill>
              </a:rPr>
              <a:t> в зеркале природы, </a:t>
            </a:r>
            <a:br>
              <a:rPr lang="ru-RU" sz="6700" dirty="0" smtClean="0">
                <a:solidFill>
                  <a:srgbClr val="FF0000"/>
                </a:solidFill>
              </a:rPr>
            </a:br>
            <a:r>
              <a:rPr lang="ru-RU" sz="6700" dirty="0" smtClean="0">
                <a:solidFill>
                  <a:srgbClr val="FF0000"/>
                </a:solidFill>
              </a:rPr>
              <a:t>или</a:t>
            </a:r>
            <a:br>
              <a:rPr lang="ru-RU" sz="6700" dirty="0" smtClean="0">
                <a:solidFill>
                  <a:srgbClr val="FF0000"/>
                </a:solidFill>
              </a:rPr>
            </a:br>
            <a:r>
              <a:rPr lang="ru-RU" sz="6700" dirty="0" smtClean="0">
                <a:solidFill>
                  <a:srgbClr val="FF0000"/>
                </a:solidFill>
              </a:rPr>
              <a:t>уроки мудрости и доброты</a:t>
            </a:r>
            <a:endParaRPr lang="ru-RU" sz="67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dirty="0">
                <a:solidFill>
                  <a:srgbClr val="0070C0"/>
                </a:solidFill>
                <a:ea typeface="Calibri"/>
                <a:cs typeface="Times New Roman"/>
              </a:rPr>
              <a:t>Автобиографичность-свойство художественного произведения отражать реальные события жизни автора</a:t>
            </a:r>
            <a:r>
              <a:rPr lang="ru-RU" sz="4800" dirty="0">
                <a:solidFill>
                  <a:srgbClr val="0070C0"/>
                </a:solidFill>
                <a:ea typeface="Calibri"/>
                <a:cs typeface="Times New Roman"/>
              </a:rPr>
              <a:t>.</a:t>
            </a:r>
            <a:endParaRPr lang="ru-RU" sz="4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3" descr="C:\Documents and Settings\Администратор\Мои документы\Мои рисунки\Организатор клипов (Microsoft)\j040464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643446"/>
            <a:ext cx="1857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0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картинки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024336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картинки\загруженно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20" y="476672"/>
            <a:ext cx="48965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esktop\картинки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4896544" cy="278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dirty="0">
                <a:solidFill>
                  <a:srgbClr val="002060"/>
                </a:solidFill>
                <a:latin typeface="Arial"/>
              </a:rPr>
              <a:t>Афоризм – </a:t>
            </a:r>
            <a:br>
              <a:rPr lang="ru-RU" sz="9600" dirty="0">
                <a:solidFill>
                  <a:srgbClr val="002060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5400" dirty="0">
                <a:solidFill>
                  <a:srgbClr val="002060"/>
                </a:solidFill>
              </a:rPr>
              <a:t>Краткое изречение, очень точно выражающее какую-либо оригинальную мысль</a:t>
            </a:r>
          </a:p>
          <a:p>
            <a:endParaRPr lang="ru-RU" dirty="0"/>
          </a:p>
        </p:txBody>
      </p:sp>
      <p:pic>
        <p:nvPicPr>
          <p:cNvPr id="4" name="Picture 3" descr="C:\Documents and Settings\Администратор\Мои документы\Мои рисунки\Организатор клипов (Microsoft)\j040464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643446"/>
            <a:ext cx="1857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9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ГЛУХАРЬ</a:t>
            </a:r>
            <a:endParaRPr lang="ru-RU" sz="8800" dirty="0"/>
          </a:p>
        </p:txBody>
      </p:sp>
      <p:pic>
        <p:nvPicPr>
          <p:cNvPr id="4" name="Picture 2" descr="C:\Users\1\Desktop\картинки\загруженное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2087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«ВЗЯТЬ СЕБЯ В РУКИ»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РАЗВЕСТИ ОГОНЬ;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СОБРАТЬ СУХИЕ ВЕТКИ И МОХ, ИСКРОШИТЬ СУЧКИ;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ЗАПАСТИСЬ НА НОЧЬ ДРОВАМИ;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ХОЧЕТСЯ ПЛАКАТЬ, НО НАДО ПРИГОТОВИТЬ ЕДУ;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ПОУЖИНАВ, УБРАТЬ ВСЕ В МЕШОК И ПОВЕСИТЬ НА ВЕТКУ, ЧТОБЫ МЫШИ НЕ ДОСТАЛИ.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1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картинки\загруженное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816424" cy="19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картинки\загруженное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20480" cy="20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esktop\картинки\загруженное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52565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105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Пути  не открываются перед теми,  кто не борется.       Лу Синь</vt:lpstr>
      <vt:lpstr>   Поединок Васютки и тайги?</vt:lpstr>
      <vt:lpstr>       Васютка в зеркале природы,  или уроки мудрости и доброты</vt:lpstr>
      <vt:lpstr>Презентация PowerPoint</vt:lpstr>
      <vt:lpstr>Презентация PowerPoint</vt:lpstr>
      <vt:lpstr>Афоризм –  </vt:lpstr>
      <vt:lpstr>ГЛУХАРЬ</vt:lpstr>
      <vt:lpstr>«ВЗЯТЬ СЕБЯ В РУКИ»</vt:lpstr>
      <vt:lpstr>Презентация PowerPoint</vt:lpstr>
      <vt:lpstr>ЛЕС</vt:lpstr>
      <vt:lpstr>Тайга</vt:lpstr>
      <vt:lpstr>Озеро</vt:lpstr>
      <vt:lpstr>Туман</vt:lpstr>
      <vt:lpstr>Звёзды</vt:lpstr>
      <vt:lpstr>Река</vt:lpstr>
      <vt:lpstr>Василий</vt:lpstr>
      <vt:lpstr>ДОМАШНЕЕ ЗАДАНИЕ</vt:lpstr>
      <vt:lpstr>  Спасибо за Работу!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 не открываются перед теми,  кто не борется.       Лу Синь</dc:title>
  <dc:creator>1</dc:creator>
  <cp:lastModifiedBy>1</cp:lastModifiedBy>
  <cp:revision>4</cp:revision>
  <dcterms:created xsi:type="dcterms:W3CDTF">2013-04-23T15:49:10Z</dcterms:created>
  <dcterms:modified xsi:type="dcterms:W3CDTF">2013-04-23T16:27:17Z</dcterms:modified>
</cp:coreProperties>
</file>