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69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5D0B364-55C4-45FE-B72F-1FF352CAA4A7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7AD-CA5E-4B88-B077-350BBA66F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364-55C4-45FE-B72F-1FF352CAA4A7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7AD-CA5E-4B88-B077-350BBA66F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364-55C4-45FE-B72F-1FF352CAA4A7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7AD-CA5E-4B88-B077-350BBA66F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364-55C4-45FE-B72F-1FF352CAA4A7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7AD-CA5E-4B88-B077-350BBA66F1C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364-55C4-45FE-B72F-1FF352CAA4A7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7AD-CA5E-4B88-B077-350BBA66F1C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364-55C4-45FE-B72F-1FF352CAA4A7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7AD-CA5E-4B88-B077-350BBA66F1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364-55C4-45FE-B72F-1FF352CAA4A7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7AD-CA5E-4B88-B077-350BBA66F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364-55C4-45FE-B72F-1FF352CAA4A7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7AD-CA5E-4B88-B077-350BBA66F1C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364-55C4-45FE-B72F-1FF352CAA4A7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7AD-CA5E-4B88-B077-350BBA66F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364-55C4-45FE-B72F-1FF352CAA4A7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7AD-CA5E-4B88-B077-350BBA66F1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364-55C4-45FE-B72F-1FF352CAA4A7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7AD-CA5E-4B88-B077-350BBA66F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5D0B364-55C4-45FE-B72F-1FF352CAA4A7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AC0C7AD-CA5E-4B88-B077-350BBA66F1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272808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«Душа обязана трудиться!»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420888"/>
            <a:ext cx="3672408" cy="28803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Вечер поэзии Юлии </a:t>
            </a:r>
            <a:r>
              <a:rPr lang="ru-RU" sz="4000" b="1" dirty="0" err="1" smtClean="0">
                <a:solidFill>
                  <a:srgbClr val="FF0000"/>
                </a:solidFill>
              </a:rPr>
              <a:t>Друниной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D:\Users\1qaz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45838"/>
            <a:ext cx="3168352" cy="42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1124744"/>
            <a:ext cx="3384376" cy="30963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«Четверть роты уже скосило…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Распростертая на снегу,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Плачет девочка от бессилья,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Задыхается: «Не могу!...»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D:\Users\1qaz\Desktop\i (4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24744"/>
            <a:ext cx="453355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700808"/>
            <a:ext cx="4608512" cy="367240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«Ко мне сквозь минные разрывы </a:t>
            </a:r>
          </a:p>
          <a:p>
            <a:pPr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Незваной забрела любовь…»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D:\Users\1qaz\Desktop\i (4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335845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124744"/>
            <a:ext cx="4104456" cy="532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«…Пережила. И встреча под Полтавой.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Окопный май. Солдатский </a:t>
            </a:r>
            <a:r>
              <a:rPr lang="ru-RU" sz="2400" b="1" dirty="0" err="1" smtClean="0">
                <a:solidFill>
                  <a:srgbClr val="FF0000"/>
                </a:solidFill>
              </a:rPr>
              <a:t>неуют</a:t>
            </a:r>
            <a:r>
              <a:rPr lang="ru-RU" sz="2400" b="1" dirty="0" smtClean="0">
                <a:solidFill>
                  <a:srgbClr val="FF0000"/>
                </a:solidFill>
              </a:rPr>
              <a:t>. В уставах не записанное право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На поцелуй, на пять моих минут…»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D:\Users\1qaz\Desktop\i (6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83082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1qaz\Desktop\i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19033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57881" y="1700808"/>
            <a:ext cx="2874559" cy="40324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«…Словно в песне, мне приказ- на запад,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А тебе- в «другую сторону…»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6976864" cy="936104"/>
          </a:xfrm>
        </p:spPr>
        <p:txBody>
          <a:bodyPr/>
          <a:lstStyle/>
          <a:p>
            <a:r>
              <a:rPr lang="ru-RU" dirty="0" smtClean="0"/>
              <a:t>Николай Старшинов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5" y="1818898"/>
            <a:ext cx="4464495" cy="44544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«…А Юля дважды туда ходила добровольцем. Её тяжело ранили…Но, едва поправившись, опять рванула на передовую…»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Users\1qaz\Desktop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98918"/>
            <a:ext cx="4104456" cy="40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70" y="892630"/>
            <a:ext cx="4235086" cy="570472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«Тот осколок, ржавый и щербатый,</a:t>
            </a:r>
          </a:p>
          <a:p>
            <a:pPr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Мне прислала, как повестку, смерть…»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D:\Users\1qaz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5874"/>
            <a:ext cx="3960440" cy="387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6976864" cy="936104"/>
          </a:xfrm>
        </p:spPr>
        <p:txBody>
          <a:bodyPr/>
          <a:lstStyle/>
          <a:p>
            <a:r>
              <a:rPr lang="ru-RU" dirty="0" smtClean="0"/>
              <a:t>Николай Старшинов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5" y="1818898"/>
            <a:ext cx="4464495" cy="44544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«…сразу обратил на неё  внимание. Подумал: на Любовь Орлову похожа…»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Users\1qaz\Desktop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98918"/>
            <a:ext cx="4104456" cy="40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6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692696"/>
            <a:ext cx="4752528" cy="5184576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«Не знаю, где я нежности училась,-</a:t>
            </a:r>
          </a:p>
          <a:p>
            <a:pPr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Об этом не расспрашивай меня. Растут в степи солдатские могилы,</a:t>
            </a:r>
          </a:p>
          <a:p>
            <a:pPr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Идет в шинели молодость моя…»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D:\Users\1qaz\Desktop\i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1342"/>
            <a:ext cx="3240360" cy="501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6976864" cy="936104"/>
          </a:xfrm>
        </p:spPr>
        <p:txBody>
          <a:bodyPr/>
          <a:lstStyle/>
          <a:p>
            <a:r>
              <a:rPr lang="ru-RU" dirty="0" smtClean="0"/>
              <a:t>Николай Старшинов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5" y="1818898"/>
            <a:ext cx="4464495" cy="50391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«…Все трудности военной и послевоенной жизни Юля переносила стоически…И ходила по-прежнему в той же шинели, гимнастерке и сапогах ещё несколько лет»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Users\1qaz\Desktop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98918"/>
            <a:ext cx="4104456" cy="40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908720"/>
            <a:ext cx="3960440" cy="5400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«Я принесла домой с фронтов России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Веселое презрение к тряпью.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Как норковую шубку я носила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Шинельку обгоревшую свою…»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D:\Users\1qaz\Desktop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330216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196752"/>
            <a:ext cx="4536504" cy="432048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«Кто говорит, что на                           войне не страшно,</a:t>
            </a:r>
          </a:p>
          <a:p>
            <a:pPr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Тот ничего не знает о войне…»</a:t>
            </a:r>
          </a:p>
          <a:p>
            <a:pPr indent="0" algn="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Юлия Друнина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Users\1qaz\Desktop\i (7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39603"/>
            <a:ext cx="2811565" cy="36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1qaz\Desktop\i (5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33774"/>
            <a:ext cx="3754016" cy="299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80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96752"/>
            <a:ext cx="6400800" cy="791344"/>
          </a:xfrm>
        </p:spPr>
        <p:txBody>
          <a:bodyPr/>
          <a:lstStyle/>
          <a:p>
            <a:r>
              <a:rPr lang="ru-RU" dirty="0" smtClean="0"/>
              <a:t>«Зинка»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04911" y="2204864"/>
            <a:ext cx="4443553" cy="35283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«…Зинка нас повела в атаку,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Мы пробились по черной ржи,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По воронкам и буеракам,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Через смертные рубежи…»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D:\Users\1qaz\Desktop\i (4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693351" cy="27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Users\1qaz\Desktop\i (6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030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Users\1qaz\Desktop\i (7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3"/>
            <a:ext cx="4392488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Users\1qaz\Desktop\i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3" y="2996952"/>
            <a:ext cx="437490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:\Users\1qaz\Desktop\i (4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3204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052736"/>
            <a:ext cx="3888432" cy="48245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«…И старушка в цветастом платье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У иконы свечу зажгла…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Я не знаю, как написать ей,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Чтоб тебя она не ждала?»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Users\1qaz\Desktop\i (7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20195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6976864" cy="936104"/>
          </a:xfrm>
        </p:spPr>
        <p:txBody>
          <a:bodyPr/>
          <a:lstStyle/>
          <a:p>
            <a:r>
              <a:rPr lang="ru-RU" dirty="0" smtClean="0"/>
              <a:t>Николай Старшинов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5" y="1818898"/>
            <a:ext cx="4392487" cy="27622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«…Её постоянно тянуло туда, где довелось протоптать в солдатских сапогах с санитарной сумкой…»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Users\1qaz\Desktop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98918"/>
            <a:ext cx="4104456" cy="40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484784"/>
            <a:ext cx="3888432" cy="44644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«Всё грущу о шинели,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Вижу дымные сны-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Нет, меня не сумели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Возвратить из войны…»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D:\Users\1qaz\Desktop\i (3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0127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Users\1qaz\Desktop\i (3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672408" cy="273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Users\1qaz\Desktop\i (7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1"/>
            <a:ext cx="4320480" cy="27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Users\1qaz\Desktop\i (3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1" y="3450637"/>
            <a:ext cx="4151115" cy="286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D:\Users\1qaz\Desktop\i (1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50636"/>
            <a:ext cx="4176464" cy="27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6976864" cy="936104"/>
          </a:xfrm>
        </p:spPr>
        <p:txBody>
          <a:bodyPr/>
          <a:lstStyle/>
          <a:p>
            <a:r>
              <a:rPr lang="ru-RU" dirty="0" smtClean="0"/>
              <a:t>Николай Старшинов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1728888"/>
            <a:ext cx="4320480" cy="38423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«…Большое место в жизни Юлии </a:t>
            </a:r>
            <a:r>
              <a:rPr lang="ru-RU" sz="2400" b="1" dirty="0" err="1" smtClean="0">
                <a:solidFill>
                  <a:srgbClr val="FF0000"/>
                </a:solidFill>
              </a:rPr>
              <a:t>Друниной</a:t>
            </a:r>
            <a:r>
              <a:rPr lang="ru-RU" sz="2400" b="1" dirty="0" smtClean="0">
                <a:solidFill>
                  <a:srgbClr val="FF0000"/>
                </a:solidFill>
              </a:rPr>
              <a:t> занимал второй муж-кинодраматург Алексей Яковлевич </a:t>
            </a:r>
            <a:r>
              <a:rPr lang="ru-RU" sz="2400" b="1" dirty="0" err="1" smtClean="0">
                <a:solidFill>
                  <a:srgbClr val="FF0000"/>
                </a:solidFill>
              </a:rPr>
              <a:t>Каплер</a:t>
            </a:r>
            <a:r>
              <a:rPr lang="ru-RU" sz="2400" b="1" dirty="0" smtClean="0">
                <a:solidFill>
                  <a:srgbClr val="FF0000"/>
                </a:solidFill>
              </a:rPr>
              <a:t>…был ей и мамкой, и нянькой, и отцом…»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Users\1qaz\Desktop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98918"/>
            <a:ext cx="3310418" cy="33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D:\Users\1qaz\Desktop\i (4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5"/>
            <a:ext cx="2339752" cy="18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052736"/>
            <a:ext cx="4176464" cy="532859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«Ты рядом, и всё прекрасно:</a:t>
            </a:r>
          </a:p>
          <a:p>
            <a:pPr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И дождь, и холодный ветер.</a:t>
            </a:r>
          </a:p>
          <a:p>
            <a:pPr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Спасибо тебе, мой ясный,</a:t>
            </a:r>
          </a:p>
          <a:p>
            <a:pPr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За то, что ты есть на свете… 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D:\Users\1qaz\Desktop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390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:\Users\1qaz\Desktop\i (3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2880320" cy="34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412776"/>
            <a:ext cx="3632448" cy="41044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20 ноября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1991 года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Юлия Друнина ушла из </a:t>
            </a:r>
            <a:r>
              <a:rPr lang="ru-RU" sz="3200" b="1" dirty="0" smtClean="0">
                <a:solidFill>
                  <a:srgbClr val="FF0000"/>
                </a:solidFill>
              </a:rPr>
              <a:t>жизни 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D:\Users\1qaz\Desktop\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6030"/>
            <a:ext cx="2736304" cy="441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«Судный час»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2060627"/>
            <a:ext cx="4443494" cy="3744416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«… Но боюсь, что и вы бессильны.</a:t>
            </a:r>
          </a:p>
          <a:p>
            <a:pPr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Потому выбираю смерть.</a:t>
            </a:r>
          </a:p>
          <a:p>
            <a:pPr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Как летит под откос Россия,</a:t>
            </a:r>
          </a:p>
          <a:p>
            <a:pPr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Не могу, не хочу смотреть!»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D:\Users\1qaz\Desktop\i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34596"/>
            <a:ext cx="3405378" cy="398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836712"/>
            <a:ext cx="3960440" cy="51845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Юлия Друнина в 1941 году ушла добровольно на фронт бойцом санитарного взвода.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Users\1qaz\Desktop\вечер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22670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6976864" cy="936104"/>
          </a:xfrm>
        </p:spPr>
        <p:txBody>
          <a:bodyPr/>
          <a:lstStyle/>
          <a:p>
            <a:r>
              <a:rPr lang="ru-RU" dirty="0" smtClean="0"/>
              <a:t>Николай Старшинов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5" y="1818898"/>
            <a:ext cx="4464495" cy="348231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«…Человек она была светлый и глубоко советский. Чувствовал, как тяжело подавлена она обстановкой, сложившейся в стране…»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Users\1qaz\Desktop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98918"/>
            <a:ext cx="4104456" cy="40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1484784"/>
            <a:ext cx="3600400" cy="31683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«…Выдвинула </a:t>
            </a:r>
            <a:r>
              <a:rPr lang="ru-RU" sz="2400" b="1" dirty="0" smtClean="0">
                <a:solidFill>
                  <a:srgbClr val="FF0000"/>
                </a:solidFill>
              </a:rPr>
              <a:t>свою кандидатуру в депутаты Верховного Совета СССР…»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D:\Users\1qaz\Desktop\i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957"/>
            <a:ext cx="387547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D:\Users\1qaz\Desktop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4032448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08720"/>
            <a:ext cx="6296744" cy="1137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«Безумно страшно за </a:t>
            </a:r>
            <a:r>
              <a:rPr lang="ru-RU" dirty="0" err="1" smtClean="0"/>
              <a:t>россию</a:t>
            </a:r>
            <a:r>
              <a:rPr lang="ru-RU" dirty="0" smtClean="0"/>
              <a:t>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1988840"/>
            <a:ext cx="4752528" cy="4320480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Безумно страшно за Россию,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И обоснован этот страх.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Как </a:t>
            </a:r>
            <a:r>
              <a:rPr lang="ru-RU" sz="2200" b="1" dirty="0" smtClean="0">
                <a:solidFill>
                  <a:srgbClr val="FF0000"/>
                </a:solidFill>
              </a:rPr>
              <a:t>обескровлен</a:t>
            </a:r>
            <a:r>
              <a:rPr lang="ru-RU" sz="2200" b="1" dirty="0">
                <a:solidFill>
                  <a:srgbClr val="FF0000"/>
                </a:solidFill>
              </a:rPr>
              <a:t>, </a:t>
            </a:r>
            <a:r>
              <a:rPr lang="ru-RU" sz="2200" b="1" dirty="0" smtClean="0">
                <a:solidFill>
                  <a:srgbClr val="FF0000"/>
                </a:solidFill>
              </a:rPr>
              <a:t>обессилен</a:t>
            </a: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Колосс на глиняных ногах!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Нет, жизнь свою отдать не страшно,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Но что изменится, скажи?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Стоит почти столетье башня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На </a:t>
            </a:r>
            <a:r>
              <a:rPr lang="ru-RU" sz="2200" b="1" dirty="0" err="1">
                <a:solidFill>
                  <a:srgbClr val="FF0000"/>
                </a:solidFill>
              </a:rPr>
              <a:t>ре́ках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кро́ви</a:t>
            </a:r>
            <a:r>
              <a:rPr lang="ru-RU" sz="2200" b="1" dirty="0">
                <a:solidFill>
                  <a:srgbClr val="FF0000"/>
                </a:solidFill>
              </a:rPr>
              <a:t>, море лжи…</a:t>
            </a:r>
          </a:p>
          <a:p>
            <a:endParaRPr lang="ru-RU" dirty="0"/>
          </a:p>
        </p:txBody>
      </p:sp>
      <p:pic>
        <p:nvPicPr>
          <p:cNvPr id="25602" name="Picture 2" descr="D:\Users\1qaz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4890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1340768"/>
            <a:ext cx="3240360" cy="43204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«…Твой голос заглушить не суждено,-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Твой голос- тихий, как сердцебиенье…»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D:\Users\1qaz\Desktop\i (7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3123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Users\1qaz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140968"/>
            <a:ext cx="319715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9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40" y="980728"/>
            <a:ext cx="7848872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Благодарим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Users\1qaz\Desktop\i (6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192688" cy="49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764704"/>
            <a:ext cx="4392488" cy="53285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«Был строг безусый батальонный,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Не по-мальчишески суров.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…Ах, как тогда горели клены!-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Не в переносном смысле слов…»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Users\1qaz\Desktop\i (5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8884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1qaz\Desktop\i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93163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1qaz\Desktop\i (4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2326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Users\1qaz\Desktop\i (6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8" y="3645024"/>
            <a:ext cx="3908987" cy="297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Users\1qaz\Desktop\i (7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93057"/>
            <a:ext cx="437808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6976864" cy="936104"/>
          </a:xfrm>
        </p:spPr>
        <p:txBody>
          <a:bodyPr/>
          <a:lstStyle/>
          <a:p>
            <a:r>
              <a:rPr lang="ru-RU" dirty="0" smtClean="0"/>
              <a:t>Николай Старшинов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5" y="1818898"/>
            <a:ext cx="4464495" cy="44544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«В её характере наиболее яркими чертами были решительность твердость. Если уж она что и решила, ничем её не собьешь…»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Users\1qaz\Desktop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98918"/>
            <a:ext cx="4104456" cy="40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628800"/>
            <a:ext cx="4464496" cy="42484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«Я ушла из детства в грязную теплушку,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 эшелон пехотный, в санитарный взвод.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Дальние разрывы слушал и не слушал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Ко всему привыкший 41-ый год…»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D:\Users\1qaz\Desktop\i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268760"/>
            <a:ext cx="4104456" cy="4536504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«Качается рожь несжатая,</a:t>
            </a:r>
          </a:p>
          <a:p>
            <a:pPr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Шагают бойцы по ней.</a:t>
            </a:r>
          </a:p>
          <a:p>
            <a:pPr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Шагаем и мы- девчата,</a:t>
            </a:r>
          </a:p>
          <a:p>
            <a:pPr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Похожие на парней…»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Users\1qaz\Desktop\i (7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17646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6976864" cy="936104"/>
          </a:xfrm>
        </p:spPr>
        <p:txBody>
          <a:bodyPr/>
          <a:lstStyle/>
          <a:p>
            <a:r>
              <a:rPr lang="ru-RU" dirty="0" smtClean="0"/>
              <a:t>Николай Старшинов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5" y="1818898"/>
            <a:ext cx="4464495" cy="44544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«…санитаркой в пехоте,…и не где-нибудь в госпитале, а на самой передовой, в пекле…»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Users\1qaz\Desktop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98918"/>
            <a:ext cx="4104456" cy="40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164</TotalTime>
  <Words>608</Words>
  <Application>Microsoft Office PowerPoint</Application>
  <PresentationFormat>Экран (4:3)</PresentationFormat>
  <Paragraphs>85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Кутюр</vt:lpstr>
      <vt:lpstr>«Душа обязана трудиться!»</vt:lpstr>
      <vt:lpstr>Презентация PowerPoint</vt:lpstr>
      <vt:lpstr>Презентация PowerPoint</vt:lpstr>
      <vt:lpstr>Презентация PowerPoint</vt:lpstr>
      <vt:lpstr>Презентация PowerPoint</vt:lpstr>
      <vt:lpstr>Николай Старшинов</vt:lpstr>
      <vt:lpstr>Презентация PowerPoint</vt:lpstr>
      <vt:lpstr>Презентация PowerPoint</vt:lpstr>
      <vt:lpstr>Николай Старшинов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Николай Старшинов</vt:lpstr>
      <vt:lpstr>Презентация PowerPoint</vt:lpstr>
      <vt:lpstr>Николай Старшинов</vt:lpstr>
      <vt:lpstr>Презентация PowerPoint</vt:lpstr>
      <vt:lpstr>Николай Старшинов</vt:lpstr>
      <vt:lpstr>Презентация PowerPoint</vt:lpstr>
      <vt:lpstr>«Зинка»</vt:lpstr>
      <vt:lpstr>Презентация PowerPoint</vt:lpstr>
      <vt:lpstr>Презентация PowerPoint</vt:lpstr>
      <vt:lpstr>Николай Старшинов</vt:lpstr>
      <vt:lpstr>Презентация PowerPoint</vt:lpstr>
      <vt:lpstr>Презентация PowerPoint</vt:lpstr>
      <vt:lpstr>Николай Старшинов</vt:lpstr>
      <vt:lpstr>Презентация PowerPoint</vt:lpstr>
      <vt:lpstr>Презентация PowerPoint</vt:lpstr>
      <vt:lpstr>«Судный час»</vt:lpstr>
      <vt:lpstr>Николай Старшинов</vt:lpstr>
      <vt:lpstr>Презентация PowerPoint</vt:lpstr>
      <vt:lpstr>«Безумно страшно за россию…»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«Душа обязана трудиться!»</dc:title>
  <dc:creator>1qaz</dc:creator>
  <cp:lastModifiedBy>1qaz</cp:lastModifiedBy>
  <cp:revision>14</cp:revision>
  <dcterms:created xsi:type="dcterms:W3CDTF">2012-12-09T09:40:40Z</dcterms:created>
  <dcterms:modified xsi:type="dcterms:W3CDTF">2012-12-09T20:24:58Z</dcterms:modified>
</cp:coreProperties>
</file>