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0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281" autoAdjust="0"/>
    <p:restoredTop sz="92945" autoAdjust="0"/>
  </p:normalViewPr>
  <p:slideViewPr>
    <p:cSldViewPr>
      <p:cViewPr>
        <p:scale>
          <a:sx n="77" d="100"/>
          <a:sy n="77" d="100"/>
        </p:scale>
        <p:origin x="-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29D26-6DF1-4C4E-A23F-B1C3F1BD765D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8DC2-D504-4A17-A893-3FE970D74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Навальная</a:t>
            </a:r>
            <a:r>
              <a:rPr lang="ru-RU" sz="2000" b="1" i="0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Анастасия</a:t>
            </a:r>
          </a:p>
          <a:p>
            <a:r>
              <a:rPr lang="ru-RU" sz="2000" b="1" i="0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«Мамино сердце»</a:t>
            </a:r>
            <a:endParaRPr lang="ru-RU" sz="2000" b="1" i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8DC2-D504-4A17-A893-3FE970D7489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Князева Анна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Логачёва</a:t>
            </a:r>
            <a:r>
              <a:rPr lang="ru-RU" sz="2000" b="1" i="1" baseline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Юлия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Родинченко Виктория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Колесникова Дарья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 тебе скучаю, мама!»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8DC2-D504-4A17-A893-3FE970D7489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14414" y="642918"/>
            <a:ext cx="7242198" cy="25717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7030A0">
                      <a:alpha val="50000"/>
                    </a:srgbClr>
                  </a:outerShdw>
                </a:effectLst>
                <a:latin typeface="Impact"/>
              </a:rPr>
              <a:t>День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7030A0">
                      <a:alpha val="50000"/>
                    </a:srgbClr>
                  </a:outerShdw>
                </a:effectLst>
                <a:latin typeface="Impact"/>
              </a:rPr>
              <a:t> матери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7030A0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1429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№23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Имени В.А.Шеболдаева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3" name="Рисунок 18" descr="767881-450becbc9fd55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3309940" cy="3318209"/>
          </a:xfrm>
          <a:prstGeom prst="rect">
            <a:avLst/>
          </a:prstGeom>
          <a:noFill/>
          <a:ln w="9525">
            <a:solidFill>
              <a:srgbClr val="F5B077"/>
            </a:solidFill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357686" y="6119336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Гуково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26.11.11г.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2011-2012\фото день матери 26.11.11\DSC_00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3700" t="16731" r="2648" b="4349"/>
          <a:stretch>
            <a:fillRect/>
          </a:stretch>
        </p:blipFill>
        <p:spPr bwMode="auto">
          <a:xfrm>
            <a:off x="357158" y="285728"/>
            <a:ext cx="5340704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F5B07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L:\2011-2012\фото день матери 26.11.11\DSC_0071.jpg"/>
          <p:cNvPicPr>
            <a:picLocks noChangeAspect="1" noChangeArrowheads="1"/>
          </p:cNvPicPr>
          <p:nvPr/>
        </p:nvPicPr>
        <p:blipFill>
          <a:blip r:embed="rId4" cstate="print"/>
          <a:srcRect l="17152" t="9356" r="15799" b="4105"/>
          <a:stretch>
            <a:fillRect/>
          </a:stretch>
        </p:blipFill>
        <p:spPr bwMode="auto">
          <a:xfrm>
            <a:off x="4929190" y="3286124"/>
            <a:ext cx="3857652" cy="3319375"/>
          </a:xfrm>
          <a:prstGeom prst="roundRect">
            <a:avLst>
              <a:gd name="adj" fmla="val 11111"/>
            </a:avLst>
          </a:prstGeom>
          <a:ln w="190500" cap="rnd">
            <a:solidFill>
              <a:srgbClr val="F5B07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572132" y="785794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Филиппова Анастасия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Григорьева Елизавета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Шведова Анастасия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Ткаченко Арина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«Мамочка»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357694"/>
            <a:ext cx="285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Навальная Анастасия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«Мамино сердце»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L:\2011-2012\фото день матери 26.11.11\DSC_0061.jpg"/>
          <p:cNvPicPr>
            <a:picLocks noChangeAspect="1" noChangeArrowheads="1"/>
          </p:cNvPicPr>
          <p:nvPr/>
        </p:nvPicPr>
        <p:blipFill>
          <a:blip r:embed="rId3"/>
          <a:srcRect l="4918" t="12281"/>
          <a:stretch>
            <a:fillRect/>
          </a:stretch>
        </p:blipFill>
        <p:spPr bwMode="auto">
          <a:xfrm>
            <a:off x="500034" y="307550"/>
            <a:ext cx="4572032" cy="2815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F5B07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5357818" y="642918"/>
            <a:ext cx="3000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Князева Анна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Логачёва Юлия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Родинченко Виктория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Колесникова Дарья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 тебе скучаю, мама!»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:\2011-2012\фото день матери 26.11.11\DSC_0066.jpg"/>
          <p:cNvPicPr/>
          <p:nvPr/>
        </p:nvPicPr>
        <p:blipFill>
          <a:blip r:embed="rId4" cstate="print">
            <a:lum bright="30000" contrast="30000"/>
          </a:blip>
          <a:srcRect l="11544" t="17308" r="16782" b="31249"/>
          <a:stretch>
            <a:fillRect/>
          </a:stretch>
        </p:blipFill>
        <p:spPr bwMode="auto">
          <a:xfrm>
            <a:off x="3214678" y="3500438"/>
            <a:ext cx="5500726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F5B07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285720" y="4214818"/>
            <a:ext cx="2540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Младшая вокальная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«Мамочка»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:\2011-2012\фото день матери 26.11.11\DSC_0078.jpg"/>
          <p:cNvPicPr/>
          <p:nvPr/>
        </p:nvPicPr>
        <p:blipFill>
          <a:blip r:embed="rId2" cstate="print"/>
          <a:srcRect l="2084" t="33654" r="1870"/>
          <a:stretch>
            <a:fillRect/>
          </a:stretch>
        </p:blipFill>
        <p:spPr bwMode="auto">
          <a:xfrm>
            <a:off x="428596" y="357166"/>
            <a:ext cx="5708650" cy="2628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5B07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215074" y="1142984"/>
            <a:ext cx="26506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Старшая вокальная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«Люблю тебя, мама»</a:t>
            </a:r>
          </a:p>
        </p:txBody>
      </p:sp>
      <p:pic>
        <p:nvPicPr>
          <p:cNvPr id="6" name="Рисунок 5" descr="L:\2011-2012\фото день матери 26.11.11\DSC_0082.jpg"/>
          <p:cNvPicPr/>
          <p:nvPr/>
        </p:nvPicPr>
        <p:blipFill>
          <a:blip r:embed="rId3" cstate="print"/>
          <a:srcRect t="33654"/>
          <a:stretch>
            <a:fillRect/>
          </a:stretch>
        </p:blipFill>
        <p:spPr bwMode="auto">
          <a:xfrm>
            <a:off x="3071802" y="3500438"/>
            <a:ext cx="5786478" cy="27003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3643314"/>
            <a:ext cx="29940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Авдалян Арман и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участники концерта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поздравляют мамочек!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«Мамин день»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103</Words>
  <PresentationFormat>Экран (4:3)</PresentationFormat>
  <Paragraphs>45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Федорова</cp:lastModifiedBy>
  <cp:revision>9</cp:revision>
  <dcterms:modified xsi:type="dcterms:W3CDTF">2012-04-04T12:51:34Z</dcterms:modified>
</cp:coreProperties>
</file>