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85853" y="142853"/>
            <a:ext cx="64294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Средняя общеобразовательная школа №23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Имени В.А.Шеболдаева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315" name="Picture 3" descr="DSC_0130"/>
          <p:cNvPicPr>
            <a:picLocks noChangeAspect="1" noChangeArrowheads="1"/>
          </p:cNvPicPr>
          <p:nvPr/>
        </p:nvPicPr>
        <p:blipFill>
          <a:blip r:embed="rId2" cstate="print"/>
          <a:srcRect l="10524" r="4489" b="8214"/>
          <a:stretch>
            <a:fillRect/>
          </a:stretch>
        </p:blipFill>
        <p:spPr bwMode="auto">
          <a:xfrm>
            <a:off x="2428860" y="3571877"/>
            <a:ext cx="4500595" cy="264551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500430" y="6334780"/>
            <a:ext cx="20717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Гуково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23..03.2012г.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142977" y="1142984"/>
            <a:ext cx="6929487" cy="232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9403189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Городской фестиваль</a:t>
            </a:r>
          </a:p>
          <a:p>
            <a:pPr algn="ctr" rtl="0"/>
            <a:r>
              <a:rPr lang="ru-RU" sz="3600" b="1" i="1" kern="10" spc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9403189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вокального искусства</a:t>
            </a:r>
          </a:p>
          <a:p>
            <a:pPr algn="ctr" rtl="0"/>
            <a:r>
              <a:rPr lang="ru-RU" sz="3600" b="1" i="1" kern="10" spc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9403189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"Соловьиные трели"</a:t>
            </a:r>
            <a:endParaRPr lang="ru-RU" sz="3600" b="1" i="1" kern="10" spc="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9403189" scaled="1"/>
              </a:gra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SC_0078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22171" t="7706" r="9669" b="20202"/>
          <a:stretch>
            <a:fillRect/>
          </a:stretch>
        </p:blipFill>
        <p:spPr bwMode="auto">
          <a:xfrm>
            <a:off x="357159" y="285729"/>
            <a:ext cx="4662485" cy="3286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28588" y="692696"/>
            <a:ext cx="4215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Открытие фестиваля</a:t>
            </a:r>
          </a:p>
          <a:p>
            <a:pPr algn="ctr"/>
            <a:endParaRPr lang="ru-RU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 вокального искусства</a:t>
            </a:r>
          </a:p>
          <a:p>
            <a:pPr algn="ctr"/>
            <a:endParaRPr lang="ru-RU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«Соловьиные трели»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4" descr="DSC_012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0423" r="2650" b="6746"/>
          <a:stretch>
            <a:fillRect/>
          </a:stretch>
        </p:blipFill>
        <p:spPr bwMode="auto">
          <a:xfrm>
            <a:off x="4572000" y="3429000"/>
            <a:ext cx="4397375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80528" y="3789040"/>
            <a:ext cx="478634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Чепурная Елена, Князева Анна,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Курмазова Ксения, Логачёва Юлия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«Мама»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Малый ансамбль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SC_0115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6874" t="3909" r="9879" b="3645"/>
          <a:stretch>
            <a:fillRect/>
          </a:stretch>
        </p:blipFill>
        <p:spPr bwMode="auto">
          <a:xfrm>
            <a:off x="4572000" y="188640"/>
            <a:ext cx="4381500" cy="3241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80528" y="-171400"/>
            <a:ext cx="457203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Князева Анна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«Дорога к солнцу»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Солист 5-7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диплом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степени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 descr="DSC_0105"/>
          <p:cNvPicPr>
            <a:picLocks noChangeAspect="1" noChangeArrowheads="1"/>
          </p:cNvPicPr>
          <p:nvPr/>
        </p:nvPicPr>
        <p:blipFill>
          <a:blip r:embed="rId3" cstate="print"/>
          <a:srcRect l="2985" t="5357" b="8400"/>
          <a:stretch>
            <a:fillRect/>
          </a:stretch>
        </p:blipFill>
        <p:spPr bwMode="auto">
          <a:xfrm>
            <a:off x="124772" y="3429000"/>
            <a:ext cx="522827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580112" y="4005064"/>
            <a:ext cx="33575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Младшая вокальная группа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«Шалунишки»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Ансамбль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DSC_0128"/>
          <p:cNvPicPr>
            <a:picLocks noChangeAspect="1" noChangeArrowheads="1"/>
          </p:cNvPicPr>
          <p:nvPr/>
        </p:nvPicPr>
        <p:blipFill>
          <a:blip r:embed="rId2" cstate="print"/>
          <a:srcRect l="9848" t="13503" r="10597" b="2525"/>
          <a:stretch>
            <a:fillRect/>
          </a:stretch>
        </p:blipFill>
        <p:spPr bwMode="auto">
          <a:xfrm>
            <a:off x="3703483" y="3000373"/>
            <a:ext cx="5207147" cy="3663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00035" y="4572010"/>
            <a:ext cx="26735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волнения позади!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очень старались!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3" descr="DSC_0096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9247" r="6816" b="9003"/>
          <a:stretch>
            <a:fillRect/>
          </a:stretch>
        </p:blipFill>
        <p:spPr bwMode="auto">
          <a:xfrm>
            <a:off x="323528" y="260648"/>
            <a:ext cx="4572032" cy="33020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148064" y="404664"/>
            <a:ext cx="3714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Филиппова Анастасия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номинация Солист 1-4 класс</a:t>
            </a:r>
          </a:p>
          <a:p>
            <a:pPr algn="ctr"/>
            <a:endParaRPr lang="ru-RU" sz="20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«Стану я звездой»</a:t>
            </a:r>
          </a:p>
          <a:p>
            <a:pPr algn="ctr"/>
            <a:endParaRPr lang="ru-RU" sz="20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диплом </a:t>
            </a:r>
            <a:r>
              <a:rPr lang="en-US" sz="2000" b="1" i="1" dirty="0" smtClean="0">
                <a:solidFill>
                  <a:srgbClr val="FF0000"/>
                </a:solidFill>
              </a:rPr>
              <a:t>III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степени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107</Words>
  <Application>Microsoft Office PowerPoint</Application>
  <PresentationFormat>Экран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Наташка</cp:lastModifiedBy>
  <cp:revision>11</cp:revision>
  <dcterms:modified xsi:type="dcterms:W3CDTF">2015-02-26T18:43:49Z</dcterms:modified>
</cp:coreProperties>
</file>