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8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CB30-C504-4059-99F0-FF533DA95CF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075D-5F4A-46A6-90AC-D32AEE92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Старшая вокальная группа «Лейся, Песня» номинация «Вокальный</a:t>
            </a:r>
            <a:r>
              <a:rPr lang="ru-RU" sz="2000" b="1" i="1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ансамбль»</a:t>
            </a:r>
          </a:p>
          <a:p>
            <a:r>
              <a:rPr lang="ru-RU" sz="2000" b="1" i="1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«Непрошеная </a:t>
            </a:r>
            <a:r>
              <a:rPr lang="ru-RU" sz="2000" b="1" i="1" baseline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ввойна</a:t>
            </a:r>
            <a:r>
              <a:rPr lang="ru-RU" sz="2000" b="1" i="1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075D-5F4A-46A6-90AC-D32AEE924A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Ура! Мы заняли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место в Зональном этапе Областного</a:t>
            </a:r>
            <a:r>
              <a:rPr lang="ru-RU" sz="2000" b="1" i="1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фестиваля патриотической песни «Гвоздики Отечества!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075D-5F4A-46A6-90AC-D32AEE924A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:\2011-2012\2012-2013\19.04.13 фото конкурс Гвоздики отечества\DSC_026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10000" contrast="20000"/>
          </a:blip>
          <a:srcRect r="3659" b="14024"/>
          <a:stretch>
            <a:fillRect/>
          </a:stretch>
        </p:blipFill>
        <p:spPr bwMode="auto">
          <a:xfrm>
            <a:off x="3571868" y="785794"/>
            <a:ext cx="5163298" cy="307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28794" y="4071942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Старшая вокальная группа «Лейся, песня!»</a:t>
            </a:r>
          </a:p>
          <a:p>
            <a:pPr algn="ct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номинация «Вокальный ансамбль»</a:t>
            </a:r>
          </a:p>
          <a:p>
            <a:pPr algn="ct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«Непрошеная война»</a:t>
            </a:r>
          </a:p>
          <a:p>
            <a:pPr algn="ctr"/>
            <a:endParaRPr lang="en-US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pPr algn="ctr"/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:\2011-2012\2012-2013\Грамоты 2013\Областной конкурс 19.04.13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784042"/>
            <a:ext cx="2000264" cy="281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L:\2011-2012\2012-2013\19.04.13 фото конкурс Гвоздики отечества\DSC_029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6761" t="26055" r="35755" b="19643"/>
          <a:stretch>
            <a:fillRect/>
          </a:stretch>
        </p:blipFill>
        <p:spPr bwMode="auto">
          <a:xfrm>
            <a:off x="357158" y="214290"/>
            <a:ext cx="5572164" cy="424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286512" y="642918"/>
            <a:ext cx="24288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Ура! Мы заняли</a:t>
            </a:r>
            <a:endParaRPr lang="en-US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Зональном этапе</a:t>
            </a:r>
            <a:endParaRPr lang="en-US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Областного фестиваля патриотической песни </a:t>
            </a:r>
            <a:endParaRPr lang="en-US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«Гвоздики Отечества!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75</Words>
  <Application>Microsoft Office PowerPoint</Application>
  <PresentationFormat>Экран (4:3)</PresentationFormat>
  <Paragraphs>20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Наташка</cp:lastModifiedBy>
  <cp:revision>15</cp:revision>
  <dcterms:modified xsi:type="dcterms:W3CDTF">2015-03-01T20:31:52Z</dcterms:modified>
</cp:coreProperties>
</file>