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6719" autoAdjust="0"/>
    <p:restoredTop sz="94709" autoAdjust="0"/>
  </p:normalViewPr>
  <p:slideViewPr>
    <p:cSldViewPr>
      <p:cViewPr>
        <p:scale>
          <a:sx n="80" d="100"/>
          <a:sy n="80" d="100"/>
        </p:scale>
        <p:origin x="17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91BA0-FB4C-4F8D-8841-976E0D4F071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D6F2B-AA5E-4A8A-8594-17479DD313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г.Гуково</a:t>
            </a:r>
          </a:p>
          <a:p>
            <a:r>
              <a:rPr lang="ru-RU" dirty="0" smtClean="0"/>
              <a:t>30.11.12.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D6F2B-AA5E-4A8A-8594-17479DD3130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-285776"/>
            <a:ext cx="8229600" cy="1357322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Муниципальное бюджетное </a:t>
            </a:r>
            <a:r>
              <a:rPr lang="ru-RU" sz="13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общеобразовательное учреждение</a:t>
            </a:r>
            <a:br>
              <a:rPr lang="ru-RU" sz="13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3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13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Средняя общеобразовательная школа №</a:t>
            </a:r>
            <a:r>
              <a:rPr lang="ru-RU" sz="13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23</a:t>
            </a:r>
            <a:br>
              <a:rPr lang="ru-RU" sz="13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3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3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имени В.А.Шеболдаева.</a:t>
            </a:r>
            <a:r>
              <a:rPr lang="ru-RU" sz="13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0" dirty="0" smtClean="0">
                <a:latin typeface="Times New Roman" pitchFamily="18" charset="0"/>
                <a:cs typeface="Times New Roman" pitchFamily="18" charset="0"/>
              </a:rPr>
            </a:br>
            <a:endParaRPr lang="ru-RU" sz="1300" b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5105400"/>
            <a:ext cx="6400800" cy="1752600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Г.Гуково</a:t>
            </a:r>
            <a:endParaRPr lang="ru-RU" sz="1400" dirty="0"/>
          </a:p>
        </p:txBody>
      </p:sp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1643042" y="1142984"/>
            <a:ext cx="6140450" cy="1887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i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Городской фестиваль</a:t>
            </a:r>
          </a:p>
          <a:p>
            <a:pPr algn="ctr" rtl="0"/>
            <a:r>
              <a:rPr lang="ru-RU" sz="3600" b="1" i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народного творчества</a:t>
            </a:r>
          </a:p>
          <a:p>
            <a:pPr algn="ctr" rtl="0"/>
            <a:endParaRPr lang="ru-RU" sz="3600" b="1" i="1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5" name="Рисунок 4" descr="C:\Documents and Settings\Федорова\Рабочий стол\Фото\DSC00312.JPG"/>
          <p:cNvPicPr/>
          <p:nvPr/>
        </p:nvPicPr>
        <p:blipFill>
          <a:blip r:embed="rId3" cstate="print">
            <a:lum bright="10000" contrast="10000"/>
          </a:blip>
          <a:srcRect l="4670" t="3047" r="8516" b="3789"/>
          <a:stretch>
            <a:fillRect/>
          </a:stretch>
        </p:blipFill>
        <p:spPr bwMode="auto">
          <a:xfrm>
            <a:off x="2500298" y="2643182"/>
            <a:ext cx="4999430" cy="3376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643174" y="6000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г.Гуково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30.11.12.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Федорова\Рабочий стол\Фото\DSC00318.JPG"/>
          <p:cNvPicPr/>
          <p:nvPr/>
        </p:nvPicPr>
        <p:blipFill>
          <a:blip r:embed="rId2" cstate="print">
            <a:lum bright="20000" contrast="20000"/>
          </a:blip>
          <a:srcRect l="9442" r="29188"/>
          <a:stretch>
            <a:fillRect/>
          </a:stretch>
        </p:blipFill>
        <p:spPr bwMode="auto">
          <a:xfrm>
            <a:off x="357158" y="428604"/>
            <a:ext cx="4214842" cy="51031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214942" y="285728"/>
            <a:ext cx="307177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Times New Roman" pitchFamily="18" charset="0"/>
              </a:rPr>
              <a:t>Мараховская Вероника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Times New Roman" pitchFamily="18" charset="0"/>
              </a:rPr>
              <a:t>Номинация «Солист»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Times New Roman" pitchFamily="18" charset="0"/>
              </a:rPr>
              <a:t>11-13 лет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Times New Roman" pitchFamily="18" charset="0"/>
              </a:rPr>
              <a:t>«Не для Тебя»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Гран -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При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фестиваля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1026" name="Picture 2" descr="L:\2011-2012\2012-2013\Грамоты Ноародный фестиваль 07.12.12\Грамота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3286124"/>
            <a:ext cx="2266884" cy="32018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Федорова\Рабочий стол\Фото\DSC00336.JPG"/>
          <p:cNvPicPr/>
          <p:nvPr/>
        </p:nvPicPr>
        <p:blipFill>
          <a:blip r:embed="rId2" cstate="print">
            <a:lum bright="20000" contrast="20000"/>
          </a:blip>
          <a:srcRect l="15257" r="30631"/>
          <a:stretch>
            <a:fillRect/>
          </a:stretch>
        </p:blipFill>
        <p:spPr bwMode="auto">
          <a:xfrm>
            <a:off x="5072066" y="500042"/>
            <a:ext cx="3643338" cy="48888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57158" y="500042"/>
            <a:ext cx="364333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Times New Roman" pitchFamily="18" charset="0"/>
              </a:rPr>
              <a:t>Филиппова Марина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Times New Roman" pitchFamily="18" charset="0"/>
              </a:rPr>
              <a:t>Номинация «Солист»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Times New Roman" pitchFamily="18" charset="0"/>
              </a:rPr>
              <a:t>14-17 лет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Times New Roman" pitchFamily="18" charset="0"/>
              </a:rPr>
              <a:t>«Лети, пёрышко!»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Гран- При фестиваля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2050" name="Picture 2" descr="L:\2011-2012\2012-2013\Грамоты Ноародный фестиваль 07.12.12\Грамоты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3571876"/>
            <a:ext cx="2166870" cy="3038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Федорова\Рабочий стол\Фото\DSC00331.JPG"/>
          <p:cNvPicPr/>
          <p:nvPr/>
        </p:nvPicPr>
        <p:blipFill>
          <a:blip r:embed="rId2" cstate="print">
            <a:lum bright="20000" contrast="20000"/>
          </a:blip>
          <a:srcRect r="15033" b="34857"/>
          <a:stretch>
            <a:fillRect/>
          </a:stretch>
        </p:blipFill>
        <p:spPr bwMode="auto">
          <a:xfrm>
            <a:off x="2285984" y="214290"/>
            <a:ext cx="6559153" cy="3571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643010" y="3995678"/>
            <a:ext cx="750099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Князева Анна, Мараховская Вероника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Навальная Анастасия, Кирей Александра,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Курмазова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Ксения, Логачёва Юлия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Номинация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Ансамбль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за Доном, за рекой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место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pic>
        <p:nvPicPr>
          <p:cNvPr id="3074" name="Picture 2" descr="L:\2011-2012\2012-2013\Грамоты Ноародный фестиваль 07.12.12\Грамота 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9" y="3631240"/>
            <a:ext cx="2143140" cy="30163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Федорова\Рабочий стол\Фото\DSC00323.JPG"/>
          <p:cNvPicPr/>
          <p:nvPr/>
        </p:nvPicPr>
        <p:blipFill>
          <a:blip r:embed="rId2" cstate="print">
            <a:lum bright="20000" contrast="20000"/>
          </a:blip>
          <a:srcRect l="13882" r="10311" b="6673"/>
          <a:stretch>
            <a:fillRect/>
          </a:stretch>
        </p:blipFill>
        <p:spPr bwMode="auto">
          <a:xfrm>
            <a:off x="357158" y="571480"/>
            <a:ext cx="5214974" cy="5072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857752" y="214290"/>
            <a:ext cx="428624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Князева Анна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араховская Вероника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Номинация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Дуэт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Мальчик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кудрявчик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11-13 лет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место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pic>
        <p:nvPicPr>
          <p:cNvPr id="4098" name="Picture 2" descr="L:\2011-2012\2012-2013\Грамоты Ноародный фестиваль 07.12.12\Грамоты 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4000504"/>
            <a:ext cx="1866018" cy="26390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92</TotalTime>
  <Words>101</Words>
  <PresentationFormat>Экран (4:3)</PresentationFormat>
  <Paragraphs>47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Апекс</vt:lpstr>
      <vt:lpstr> Муниципальное бюджетное общеобразовательное учреждение              Средняя общеобразовательная школа №23  имени В.А.Шеболдаева. 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Федорова</cp:lastModifiedBy>
  <cp:revision>12</cp:revision>
  <dcterms:modified xsi:type="dcterms:W3CDTF">2013-09-06T10:13:18Z</dcterms:modified>
</cp:coreProperties>
</file>