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261" r:id="rId3"/>
    <p:sldId id="262" r:id="rId4"/>
    <p:sldId id="264" r:id="rId5"/>
    <p:sldId id="257" r:id="rId6"/>
    <p:sldId id="258" r:id="rId7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4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893FC-71A2-4A68-9CDF-5A2B6EB7F457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4BA6C-3E0E-4663-A6E1-FE5A5E43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412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F6193-8A4D-4DF0-B59E-EE89C3621649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418EC-48EF-4211-9567-587A9BD48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473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18EC-48EF-4211-9567-587A9BD4824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428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18EC-48EF-4211-9567-587A9BD4824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23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F:\ильсия_диплом_фотография\IMG_20140608_103446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6" descr="C:\Documents and Settings\1\Рабочий стол\x_d6e1a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3810000" cy="581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57620" y="571480"/>
            <a:ext cx="39290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Мин Хөсәенова Илсөя Илдус кызы, Татарстанның тау ягы булып торган, имәннәре белән дан тоткан Кайбыч районының Иске Чәчкаб авылында дөньяга туганмын.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4180344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ерсональный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28800" y="152400"/>
            <a:ext cx="5638800" cy="1981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Туган авылымның җир куеныннан ташып чыккан, челтерәп аккан җиде чишмә суларын эчеп үскәнгәдерме, баһадир имәннәрнең ефәк яфракларын кыйбла җиле белән иркәләнеп үскәнгәдерме, гаилә җебем укытучылар династиясенә барып тоташа.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/>
              <a:t/>
            </a:r>
            <a:br>
              <a:rPr lang="tt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t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3" descr="C:\Users\Максим\Desktop\конкрус\uHAT8-dJn9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4205"/>
            <a:ext cx="3312368" cy="301379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4" descr="C:\Users\Максим\Desktop\конкурс\5Z5uq-O-Qb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27685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ксим\Desktop\конкрус\P1070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0414" cy="2514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cs10382.vk.me/u139978520/-6/x_ad1b6b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20889">
            <a:off x="6950786" y="3908622"/>
            <a:ext cx="2119238" cy="2896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572000"/>
            <a:ext cx="21336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3" name="Picture 2" descr="C:\Users\Максим\Desktop\конкрус\100_85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3810000" cy="4167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90800" y="31242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Ишле гаиләдә 5 бала тәрбияләнеп үсәбез. Кечкенәдән балалар белән эшләү мине укытучы булырга этәрде.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/>
              <a:t/>
            </a:r>
            <a:br>
              <a:rPr lang="tt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t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Персональный\Desktop\институ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428604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2009 елны Иске Чәчкаб мәктәбен тәмамлаганнан соң  мин Чаллы дәүләт педагогика институтына укырга кердем һәм 2014 елны тәмамлап Яшел Үзән шәһәренә яшь белгеч булып кайттым.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57" y="0"/>
            <a:ext cx="9139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Максим\Desktop\5Z5uq-O-QbQ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5" y="5044"/>
            <a:ext cx="9142575" cy="685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213205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E:\с канирование\1828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071546"/>
            <a:ext cx="4672854" cy="3309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с канирование\182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9" y="0"/>
            <a:ext cx="3428992" cy="4056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8" name="Picture 4" descr="E:\с канирование\1829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631020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 descr="E:\с канирование\183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3286124"/>
            <a:ext cx="2643174" cy="37319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31" name="Picture 7" descr="E:\с канирование\1829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29066"/>
            <a:ext cx="3937436" cy="2689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524706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100</Words>
  <Application>Microsoft Office PowerPoint</Application>
  <PresentationFormat>Экран (4:3)</PresentationFormat>
  <Paragraphs>10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 </vt:lpstr>
      <vt:lpstr> </vt:lpstr>
      <vt:lpstr> </vt:lpstr>
      <vt:lpstr>Слайд 5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admin</cp:lastModifiedBy>
  <cp:revision>18</cp:revision>
  <cp:lastPrinted>2015-02-01T18:03:33Z</cp:lastPrinted>
  <dcterms:created xsi:type="dcterms:W3CDTF">2015-01-17T15:42:19Z</dcterms:created>
  <dcterms:modified xsi:type="dcterms:W3CDTF">2015-02-28T19:06:48Z</dcterms:modified>
</cp:coreProperties>
</file>