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2" y="1428736"/>
            <a:ext cx="4243390" cy="51435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Ә.Еникинең “Матурлык” хикәясен өйрәнү</a:t>
            </a:r>
            <a:br>
              <a:rPr lang="tt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(7 сыйныф)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378621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358246" cy="56436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t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Матурлык күлмәк белән сәдәфтә түгел, оят белән әдәптә.” (Мәкал</a:t>
            </a:r>
            <a:r>
              <a:rPr lang="ru-RU" sz="6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6083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tt-RU" sz="4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Матурлык</a:t>
            </a: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җыйма исем. 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Татар теленең аңлатмалы сүзлегендә бу сүзнең мәгънәләре шундый: 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1) барлык матур, күңелгә рәхәтлек бирә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торган күренеш, эш, тормыш, сәнгать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әсәрләре; 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2) матур сокланырлык табигать; 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3) ягымлы, сөйкемле, үзенә җәлеп итә 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торган тышкы кыяфәт;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4) кеше эшчәнлегендә уңай хуплана</a:t>
            </a:r>
            <a:b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торган сыйфат.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01122" cy="600079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t-RU" i="1" dirty="0" smtClean="0">
                <a:solidFill>
                  <a:srgbClr val="C00000"/>
                </a:solidFill>
              </a:rPr>
              <a:t>-</a:t>
            </a:r>
            <a:r>
              <a:rPr lang="tt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Бәдретдиннең күңел матурлыгы.</a:t>
            </a:r>
            <a: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-Ана һәм бала мәхәббәтенең матурлыгы.</a:t>
            </a:r>
            <a: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-Гаиләдәге мөнәсәбәтләрнең матурлыгы.</a:t>
            </a:r>
            <a: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-Шәкертләрнең матур мөнәсәбәте.</a:t>
            </a:r>
            <a: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-Табигать матурлыгы.</a:t>
            </a:r>
            <a: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635798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tt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1.Бәдретдин – шәкерт.</a:t>
            </a:r>
            <a: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2.Бәдретдин – аның    атасы һәм бабасы.</a:t>
            </a:r>
            <a: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67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3.Кеше һәм табигать.</a:t>
            </a: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691"/>
            <a:ext cx="8424936" cy="602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0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9694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0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t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Әмирхан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Еники – психологик яктан тасвирлау остасы.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  Әмирхан Еники – портрет остасы.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  Әмирхан Еники – пейза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 остасы.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  Әмирхан Еники – сүз сәнгате остасы.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Өй эше</a:t>
            </a:r>
            <a:endParaRPr lang="ru-RU" sz="6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1) “Мин матурлыкны ничек анлыйм” темасына инша язып килергә.</a:t>
            </a:r>
          </a:p>
          <a:p>
            <a:pPr marL="0" indent="0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2) Бәдретдин образына характеристика язарга.</a:t>
            </a:r>
          </a:p>
          <a:p>
            <a:pPr marL="0" indent="0"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3) Үзеңә ошаган өзекне сәнгатьле укырга өйрәнергә.</a:t>
            </a:r>
          </a:p>
          <a:p>
            <a:pPr marL="0" indent="0">
              <a:buNone/>
            </a:pPr>
            <a:endParaRPr lang="tt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9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89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Ә.Еникинең “Матурлык” хикәясен өйрәнү (7 сыйныф)</vt:lpstr>
      <vt:lpstr>“ Матурлык күлмәк белән сәдәфтә түгел, оят белән әдәптә.” (Мәкаль)</vt:lpstr>
      <vt:lpstr>              Матурлык- җыйма исем.      Татар теленең аңлатмалы сүзлегендә бу сүзнең мәгънәләре шундый:      1) барлык матур, күңелгә рәхәтлек бирә   торган күренеш, эш, тормыш, сәнгать   әсәрләре;      2) матур сокланырлык табигать;      3) ягымлы, сөйкемле, үзенә җәлеп итә    торган тышкы кыяфәт;     4) кеше эшчәнлегендә уңай хуплана   торган сыйфат. </vt:lpstr>
      <vt:lpstr>-Бәдретдиннең күңел матурлыгы. -Ана һәм бала мәхәббәтенең матурлыгы. -Гаиләдәге мөнәсәбәтләрнең матурлыгы. -Шәкертләрнең матур мөнәсәбәте. -Табигать матурлыгы. </vt:lpstr>
      <vt:lpstr>    1.Бәдретдин – шәкерт.    2.Бәдретдин – аның    атасы һәм бабасы.   3.Кеше һәм табигать.  </vt:lpstr>
      <vt:lpstr>Презентация PowerPoint</vt:lpstr>
      <vt:lpstr>Презентация PowerPoint</vt:lpstr>
      <vt:lpstr>Презентация PowerPoint</vt:lpstr>
      <vt:lpstr>Өй эше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Ә.Еникинең “Матурлык” хикәясен өйрәнү (7 сыйныф)</dc:title>
  <cp:lastModifiedBy>днс</cp:lastModifiedBy>
  <cp:revision>7</cp:revision>
  <dcterms:modified xsi:type="dcterms:W3CDTF">2014-12-04T17:31:34Z</dcterms:modified>
</cp:coreProperties>
</file>