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2" d="100"/>
          <a:sy n="62" d="100"/>
        </p:scale>
        <p:origin x="-94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90276B6-087A-4FF4-B0E2-9BDDDC7AF3E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518FFE-3E07-49F7-A78D-B742637388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Беседа с родителями на тему «Здоровому все здорово!»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участников выступают сами родители.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5040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Какие человеческие пороки вы знаете?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1. Курение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2.Пьянство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3.Лень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4.Лживость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5.Подлость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6.Грубость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 его пороки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8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02433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Ешьте больше витаминов-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Яблок </a:t>
            </a:r>
            <a:r>
              <a:rPr lang="ru-RU" b="1" dirty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 апельсинов!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не будете болеть,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Будете лишь здороветь!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1"/>
            <a:ext cx="6417734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девиз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можете сочинить?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0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556792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Например: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-З-здоровье, зарядка;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-Д-диета;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-О-отдых;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-Р-режим;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-О-очки;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-В-витамины;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-Е-еда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260649"/>
            <a:ext cx="6417734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на каждую букву слова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слову.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0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Здоровье-это неоценимое счастье в жизни любого человека. Каждому из нас присуще желание быть сильным и здоровым. Ведь «Здоров будешь-все добудешь!» Так будьте здоровы!!!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332657"/>
            <a:ext cx="6417734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здоровье?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5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81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Беседа с родителями на тему «Здоровому все здорово!»</vt:lpstr>
      <vt:lpstr>Какие человеческие пороки вы знаете? 1. Курение 2.Пьянство 3.Лень 4.Лживость 5.Подлость 6.Грубость   </vt:lpstr>
      <vt:lpstr>Ешьте больше витаминов- Яблок и апельсинов! И не будете болеть, Будете лишь здороветь!</vt:lpstr>
      <vt:lpstr>Например: -З-здоровье, зарядка; -Д-диета; -О-отдых; -Р-режим; -О-очки; -В-витамины; -Е-еда </vt:lpstr>
      <vt:lpstr>Здоровье-это неоценимое счастье в жизни любого человека. Каждому из нас присуще желание быть сильным и здоровым. Ведь «Здоров будешь-все добудешь!» Так будьте здоровы!!!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Беседы с родителями на тему «Здоровому все здорово!»</dc:title>
  <dc:creator>user</dc:creator>
  <cp:lastModifiedBy>user</cp:lastModifiedBy>
  <cp:revision>4</cp:revision>
  <dcterms:created xsi:type="dcterms:W3CDTF">2015-01-12T17:24:25Z</dcterms:created>
  <dcterms:modified xsi:type="dcterms:W3CDTF">2015-01-12T17:59:37Z</dcterms:modified>
</cp:coreProperties>
</file>