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769AFD1-1C9E-403A-B5ED-2D91A90DB6A9}" type="datetimeFigureOut">
              <a:rPr lang="ru-RU" smtClean="0"/>
              <a:pPr/>
              <a:t>26.02.2015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7F7810-329F-4D23-AD11-E5AC2CB6603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9AFD1-1C9E-403A-B5ED-2D91A90DB6A9}" type="datetimeFigureOut">
              <a:rPr lang="ru-RU" smtClean="0"/>
              <a:pPr/>
              <a:t>26.02.2015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F7810-329F-4D23-AD11-E5AC2CB6603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contrast="10000"/>
          </a:blip>
          <a:srcRect/>
          <a:stretch>
            <a:fillRect/>
          </a:stretch>
        </p:blipFill>
        <p:spPr bwMode="auto">
          <a:xfrm>
            <a:off x="1331640" y="1268760"/>
            <a:ext cx="5715000" cy="4639022"/>
          </a:xfrm>
          <a:prstGeom prst="rect">
            <a:avLst/>
          </a:prstGeom>
          <a:noFill/>
          <a:ln w="9525">
            <a:noFill/>
            <a:miter lim="800000"/>
            <a:headEnd/>
            <a:tailEnd/>
          </a:ln>
        </p:spPr>
      </p:pic>
      <p:sp>
        <p:nvSpPr>
          <p:cNvPr id="5" name="Прямоугольник 4"/>
          <p:cNvSpPr/>
          <p:nvPr/>
        </p:nvSpPr>
        <p:spPr>
          <a:xfrm>
            <a:off x="3157053" y="332656"/>
            <a:ext cx="192219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cap="none" spc="0" dirty="0" smtClean="0">
                <a:ln/>
                <a:solidFill>
                  <a:schemeClr val="accent3"/>
                </a:solidFill>
                <a:effectLst/>
              </a:rPr>
              <a:t>томат</a:t>
            </a:r>
            <a:endParaRPr lang="ru-RU" sz="5400" b="1" cap="none" spc="0" dirty="0">
              <a:ln/>
              <a:solidFill>
                <a:schemeClr val="accent3"/>
              </a:solidFill>
              <a:effectLst/>
            </a:endParaRPr>
          </a:p>
        </p:txBody>
      </p:sp>
      <p:sp>
        <p:nvSpPr>
          <p:cNvPr id="8" name="Овал 7"/>
          <p:cNvSpPr/>
          <p:nvPr/>
        </p:nvSpPr>
        <p:spPr>
          <a:xfrm>
            <a:off x="2267744" y="2780928"/>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3</a:t>
            </a:r>
            <a:endParaRPr lang="ru-RU" dirty="0"/>
          </a:p>
        </p:txBody>
      </p:sp>
      <p:sp>
        <p:nvSpPr>
          <p:cNvPr id="9" name="Овал 8"/>
          <p:cNvSpPr/>
          <p:nvPr/>
        </p:nvSpPr>
        <p:spPr>
          <a:xfrm>
            <a:off x="3203848" y="3140968"/>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2</a:t>
            </a:r>
            <a:endParaRPr lang="ru-RU" dirty="0"/>
          </a:p>
        </p:txBody>
      </p:sp>
      <p:sp>
        <p:nvSpPr>
          <p:cNvPr id="10" name="Овал 9"/>
          <p:cNvSpPr/>
          <p:nvPr/>
        </p:nvSpPr>
        <p:spPr>
          <a:xfrm>
            <a:off x="3419872"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1</a:t>
            </a:r>
            <a:endParaRPr lang="ru-RU" dirty="0"/>
          </a:p>
        </p:txBody>
      </p:sp>
      <p:sp>
        <p:nvSpPr>
          <p:cNvPr id="11" name="Овал 10"/>
          <p:cNvSpPr/>
          <p:nvPr/>
        </p:nvSpPr>
        <p:spPr>
          <a:xfrm>
            <a:off x="1691680" y="501317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5</a:t>
            </a:r>
            <a:endParaRPr lang="ru-RU" dirty="0"/>
          </a:p>
        </p:txBody>
      </p:sp>
      <p:sp>
        <p:nvSpPr>
          <p:cNvPr id="15" name="Овал 14"/>
          <p:cNvSpPr/>
          <p:nvPr/>
        </p:nvSpPr>
        <p:spPr>
          <a:xfrm>
            <a:off x="4139952" y="515719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4</a:t>
            </a:r>
            <a:endParaRPr lang="ru-RU" dirty="0"/>
          </a:p>
        </p:txBody>
      </p:sp>
      <p:pic>
        <p:nvPicPr>
          <p:cNvPr id="16" name="Рисунок 15" descr="Environmental vector icons - buysellgraphics.com"/>
          <p:cNvPicPr/>
          <p:nvPr/>
        </p:nvPicPr>
        <p:blipFill>
          <a:blip r:embed="rId3" cstate="print">
            <a:clrChange>
              <a:clrFrom>
                <a:srgbClr val="FFFFFF"/>
              </a:clrFrom>
              <a:clrTo>
                <a:srgbClr val="FFFFFF">
                  <a:alpha val="0"/>
                </a:srgbClr>
              </a:clrTo>
            </a:clrChange>
          </a:blip>
          <a:srcRect l="79087" t="62744" r="7878" b="12558"/>
          <a:stretch>
            <a:fillRect/>
          </a:stretch>
        </p:blipFill>
        <p:spPr bwMode="auto">
          <a:xfrm>
            <a:off x="611560" y="6021288"/>
            <a:ext cx="642942" cy="642942"/>
          </a:xfrm>
          <a:prstGeom prst="rect">
            <a:avLst/>
          </a:prstGeom>
          <a:noFill/>
          <a:ln w="9525">
            <a:noFill/>
            <a:miter lim="800000"/>
            <a:headEnd/>
            <a:tailEnd/>
          </a:ln>
        </p:spPr>
      </p:pic>
      <p:pic>
        <p:nvPicPr>
          <p:cNvPr id="17" name="Рисунок 16" descr="Environmental vector icons - buysellgraphics.com"/>
          <p:cNvPicPr/>
          <p:nvPr/>
        </p:nvPicPr>
        <p:blipFill>
          <a:blip r:embed="rId3" cstate="print">
            <a:clrChange>
              <a:clrFrom>
                <a:srgbClr val="FFFFFF"/>
              </a:clrFrom>
              <a:clrTo>
                <a:srgbClr val="FFFFFF">
                  <a:alpha val="0"/>
                </a:srgbClr>
              </a:clrTo>
            </a:clrChange>
            <a:lum bright="-20000" contrast="10000"/>
          </a:blip>
          <a:srcRect l="4942" t="31667" r="77639" b="39946"/>
          <a:stretch>
            <a:fillRect/>
          </a:stretch>
        </p:blipFill>
        <p:spPr bwMode="auto">
          <a:xfrm>
            <a:off x="1259632" y="6048952"/>
            <a:ext cx="978477" cy="809048"/>
          </a:xfrm>
          <a:prstGeom prst="rect">
            <a:avLst/>
          </a:prstGeom>
          <a:noFill/>
          <a:ln w="9525">
            <a:noFill/>
            <a:miter lim="800000"/>
            <a:headEnd/>
            <a:tailEnd/>
          </a:ln>
        </p:spPr>
      </p:pic>
      <p:pic>
        <p:nvPicPr>
          <p:cNvPr id="18" name="Рисунок 17" descr="pala-de-clip-art_432448.jpg"/>
          <p:cNvPicPr>
            <a:picLocks noChangeAspect="1"/>
          </p:cNvPicPr>
          <p:nvPr/>
        </p:nvPicPr>
        <p:blipFill>
          <a:blip r:embed="rId4" cstate="print">
            <a:clrChange>
              <a:clrFrom>
                <a:srgbClr val="FCFCFC"/>
              </a:clrFrom>
              <a:clrTo>
                <a:srgbClr val="FCFCFC">
                  <a:alpha val="0"/>
                </a:srgbClr>
              </a:clrTo>
            </a:clrChange>
          </a:blip>
          <a:stretch>
            <a:fillRect/>
          </a:stretch>
        </p:blipFill>
        <p:spPr>
          <a:xfrm>
            <a:off x="2411760" y="6038949"/>
            <a:ext cx="714380" cy="819051"/>
          </a:xfrm>
          <a:prstGeom prst="rect">
            <a:avLst/>
          </a:prstGeom>
        </p:spPr>
      </p:pic>
      <p:pic>
        <p:nvPicPr>
          <p:cNvPr id="19" name="Рисунок 18" descr="koloradskiy-zhuk.jpg"/>
          <p:cNvPicPr>
            <a:picLocks noChangeAspect="1"/>
          </p:cNvPicPr>
          <p:nvPr/>
        </p:nvPicPr>
        <p:blipFill>
          <a:blip r:embed="rId5" cstate="print">
            <a:clrChange>
              <a:clrFrom>
                <a:srgbClr val="FFFFFF"/>
              </a:clrFrom>
              <a:clrTo>
                <a:srgbClr val="FFFFFF">
                  <a:alpha val="0"/>
                </a:srgbClr>
              </a:clrTo>
            </a:clrChange>
          </a:blip>
          <a:stretch>
            <a:fillRect/>
          </a:stretch>
        </p:blipFill>
        <p:spPr>
          <a:xfrm>
            <a:off x="3419872" y="6165304"/>
            <a:ext cx="728439" cy="571504"/>
          </a:xfrm>
          <a:prstGeom prst="rect">
            <a:avLst/>
          </a:prstGeom>
        </p:spPr>
      </p:pic>
      <p:pic>
        <p:nvPicPr>
          <p:cNvPr id="20" name="Рисунок 19" descr="imagesCAH3V9B2.jpg">
            <a:hlinkClick r:id="" action="ppaction://noaction"/>
          </p:cNvPr>
          <p:cNvPicPr>
            <a:picLocks noChangeAspect="1"/>
          </p:cNvPicPr>
          <p:nvPr/>
        </p:nvPicPr>
        <p:blipFill>
          <a:blip r:embed="rId6" cstate="print">
            <a:clrChange>
              <a:clrFrom>
                <a:srgbClr val="FDFEF8"/>
              </a:clrFrom>
              <a:clrTo>
                <a:srgbClr val="FDFEF8">
                  <a:alpha val="0"/>
                </a:srgbClr>
              </a:clrTo>
            </a:clrChange>
          </a:blip>
          <a:stretch>
            <a:fillRect/>
          </a:stretch>
        </p:blipFill>
        <p:spPr>
          <a:xfrm>
            <a:off x="6084168" y="6093296"/>
            <a:ext cx="619121" cy="619121"/>
          </a:xfrm>
          <a:prstGeom prst="rect">
            <a:avLst/>
          </a:prstGeom>
        </p:spPr>
      </p:pic>
      <p:pic>
        <p:nvPicPr>
          <p:cNvPr id="21" name="Рисунок 20" descr="0_8c834_1e823b48_XL.png"/>
          <p:cNvPicPr>
            <a:picLocks noChangeAspect="1"/>
          </p:cNvPicPr>
          <p:nvPr/>
        </p:nvPicPr>
        <p:blipFill>
          <a:blip r:embed="rId7" cstate="print"/>
          <a:stretch>
            <a:fillRect/>
          </a:stretch>
        </p:blipFill>
        <p:spPr>
          <a:xfrm>
            <a:off x="5429256" y="6143644"/>
            <a:ext cx="500066" cy="500066"/>
          </a:xfrm>
          <a:prstGeom prst="rect">
            <a:avLst/>
          </a:prstGeom>
        </p:spPr>
      </p:pic>
      <p:pic>
        <p:nvPicPr>
          <p:cNvPr id="22" name="Рисунок 21" descr="ложка.png"/>
          <p:cNvPicPr>
            <a:picLocks noChangeAspect="1"/>
          </p:cNvPicPr>
          <p:nvPr/>
        </p:nvPicPr>
        <p:blipFill>
          <a:blip r:embed="rId8" cstate="print">
            <a:duotone>
              <a:prstClr val="black"/>
              <a:schemeClr val="accent3">
                <a:tint val="45000"/>
                <a:satMod val="400000"/>
              </a:schemeClr>
            </a:duotone>
            <a:lum bright="-30000" contrast="10000"/>
          </a:blip>
          <a:stretch>
            <a:fillRect/>
          </a:stretch>
        </p:blipFill>
        <p:spPr>
          <a:xfrm>
            <a:off x="4355976" y="5857868"/>
            <a:ext cx="936104" cy="936104"/>
          </a:xfrm>
          <a:prstGeom prst="rect">
            <a:avLst/>
          </a:prstGeom>
        </p:spPr>
      </p:pic>
      <p:pic>
        <p:nvPicPr>
          <p:cNvPr id="23" name="Рисунок 22" descr="800px-Smiley34da-cbefb.png"/>
          <p:cNvPicPr>
            <a:picLocks noChangeAspect="1"/>
          </p:cNvPicPr>
          <p:nvPr/>
        </p:nvPicPr>
        <p:blipFill>
          <a:blip r:embed="rId9" cstate="print">
            <a:duotone>
              <a:prstClr val="black"/>
              <a:schemeClr val="accent3">
                <a:tint val="45000"/>
                <a:satMod val="400000"/>
              </a:schemeClr>
            </a:duotone>
            <a:lum bright="-30000" contrast="30000"/>
          </a:blip>
          <a:stretch>
            <a:fillRect/>
          </a:stretch>
        </p:blipFill>
        <p:spPr>
          <a:xfrm>
            <a:off x="7020272" y="6093296"/>
            <a:ext cx="571480" cy="571480"/>
          </a:xfrm>
          <a:prstGeom prst="rect">
            <a:avLst/>
          </a:prstGeom>
        </p:spPr>
      </p:pic>
      <p:sp>
        <p:nvSpPr>
          <p:cNvPr id="24" name="Прямоугольник 23"/>
          <p:cNvSpPr/>
          <p:nvPr/>
        </p:nvSpPr>
        <p:spPr>
          <a:xfrm>
            <a:off x="8172400" y="0"/>
            <a:ext cx="971600" cy="6858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25" name="Скругленный прямоугольник 24"/>
          <p:cNvSpPr/>
          <p:nvPr/>
        </p:nvSpPr>
        <p:spPr>
          <a:xfrm>
            <a:off x="3779912" y="0"/>
            <a:ext cx="4320480" cy="30243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latin typeface="Times New Roman" pitchFamily="18" charset="0"/>
                <a:cs typeface="Times New Roman" pitchFamily="18" charset="0"/>
              </a:rPr>
              <a:t>У растений после образования 3—4 листьев на главном побеге закладывается соцветие — 1-я кисть. Вторая кисть образуется через 2—3 листа (в зависимости от сорта). Последующие соцветия могут закладываться через 1 лист, а последние 2—3 кисти формируются подряд и заканчивается рост главного стебля.</a:t>
            </a:r>
            <a:endParaRPr lang="ru-RU" dirty="0">
              <a:solidFill>
                <a:schemeClr val="accent3">
                  <a:lumMod val="50000"/>
                </a:schemeClr>
              </a:solidFill>
              <a:latin typeface="Times New Roman" pitchFamily="18" charset="0"/>
              <a:cs typeface="Times New Roman" pitchFamily="18" charset="0"/>
            </a:endParaRPr>
          </a:p>
        </p:txBody>
      </p:sp>
      <p:sp>
        <p:nvSpPr>
          <p:cNvPr id="26" name="Скругленный прямоугольник 25"/>
          <p:cNvSpPr/>
          <p:nvPr/>
        </p:nvSpPr>
        <p:spPr>
          <a:xfrm>
            <a:off x="1763688" y="2204864"/>
            <a:ext cx="4104456" cy="144016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rPr>
              <a:t>Стебель томата прямостоячий (штамбовые сорта) или полегающий (обыкновенные сорта)</a:t>
            </a:r>
            <a:endParaRPr lang="ru-RU" dirty="0">
              <a:solidFill>
                <a:schemeClr val="accent3">
                  <a:lumMod val="50000"/>
                </a:schemeClr>
              </a:solidFill>
            </a:endParaRPr>
          </a:p>
        </p:txBody>
      </p:sp>
      <p:sp>
        <p:nvSpPr>
          <p:cNvPr id="27" name="Скругленный прямоугольник 26"/>
          <p:cNvSpPr/>
          <p:nvPr/>
        </p:nvSpPr>
        <p:spPr>
          <a:xfrm>
            <a:off x="1331640" y="980728"/>
            <a:ext cx="3744416" cy="12241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latin typeface="Times New Roman" pitchFamily="18" charset="0"/>
                <a:cs typeface="Times New Roman" pitchFamily="18" charset="0"/>
              </a:rPr>
              <a:t>Листья сложные, состоящие из отдельных  листочков</a:t>
            </a:r>
            <a:endParaRPr lang="ru-RU" dirty="0">
              <a:solidFill>
                <a:schemeClr val="accent3">
                  <a:lumMod val="50000"/>
                </a:schemeClr>
              </a:solidFill>
              <a:latin typeface="Times New Roman" pitchFamily="18" charset="0"/>
              <a:cs typeface="Times New Roman" pitchFamily="18" charset="0"/>
            </a:endParaRPr>
          </a:p>
        </p:txBody>
      </p:sp>
      <p:pic>
        <p:nvPicPr>
          <p:cNvPr id="1027" name="Picture 3" descr="F:\мое\i (2).jpg"/>
          <p:cNvPicPr>
            <a:picLocks noChangeAspect="1" noChangeArrowheads="1"/>
          </p:cNvPicPr>
          <p:nvPr/>
        </p:nvPicPr>
        <p:blipFill>
          <a:blip r:embed="rId10" cstate="print"/>
          <a:srcRect l="50966" t="10080"/>
          <a:stretch>
            <a:fillRect/>
          </a:stretch>
        </p:blipFill>
        <p:spPr bwMode="auto">
          <a:xfrm>
            <a:off x="467544" y="4437112"/>
            <a:ext cx="1247031" cy="1284734"/>
          </a:xfrm>
          <a:prstGeom prst="rect">
            <a:avLst/>
          </a:prstGeom>
          <a:noFill/>
        </p:spPr>
      </p:pic>
      <p:pic>
        <p:nvPicPr>
          <p:cNvPr id="1028" name="Picture 4" descr="F:\мое\i (11).jpg"/>
          <p:cNvPicPr>
            <a:picLocks noChangeAspect="1" noChangeArrowheads="1"/>
          </p:cNvPicPr>
          <p:nvPr/>
        </p:nvPicPr>
        <p:blipFill>
          <a:blip r:embed="rId11" cstate="print"/>
          <a:srcRect/>
          <a:stretch>
            <a:fillRect/>
          </a:stretch>
        </p:blipFill>
        <p:spPr bwMode="auto">
          <a:xfrm>
            <a:off x="1259632" y="1916832"/>
            <a:ext cx="5302506" cy="3861048"/>
          </a:xfrm>
          <a:prstGeom prst="rect">
            <a:avLst/>
          </a:prstGeom>
          <a:noFill/>
        </p:spPr>
      </p:pic>
      <p:pic>
        <p:nvPicPr>
          <p:cNvPr id="1033" name="Picture 9" descr="F:\мое\i.jpg"/>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8172400" y="188640"/>
            <a:ext cx="971600" cy="704058"/>
          </a:xfrm>
          <a:prstGeom prst="rect">
            <a:avLst/>
          </a:prstGeom>
          <a:noFill/>
        </p:spPr>
      </p:pic>
      <p:sp>
        <p:nvSpPr>
          <p:cNvPr id="29" name="Скругленный прямоугольник 28"/>
          <p:cNvSpPr/>
          <p:nvPr/>
        </p:nvSpPr>
        <p:spPr>
          <a:xfrm>
            <a:off x="4283968" y="2996952"/>
            <a:ext cx="3888432" cy="216024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latin typeface="Times New Roman" pitchFamily="18" charset="0"/>
                <a:cs typeface="Times New Roman" pitchFamily="18" charset="0"/>
              </a:rPr>
              <a:t>Плод томата- сложная ягода различной массы, формы и окраски. В зависимости от сорта  они бывают от 50-120 </a:t>
            </a:r>
            <a:r>
              <a:rPr lang="ru-RU" dirty="0" err="1" smtClean="0">
                <a:solidFill>
                  <a:schemeClr val="accent3">
                    <a:lumMod val="50000"/>
                  </a:schemeClr>
                </a:solidFill>
                <a:latin typeface="Times New Roman" pitchFamily="18" charset="0"/>
                <a:cs typeface="Times New Roman" pitchFamily="18" charset="0"/>
              </a:rPr>
              <a:t>гр</a:t>
            </a:r>
            <a:r>
              <a:rPr lang="ru-RU" dirty="0" smtClean="0">
                <a:solidFill>
                  <a:schemeClr val="accent3">
                    <a:lumMod val="50000"/>
                  </a:schemeClr>
                </a:solidFill>
                <a:latin typeface="Times New Roman" pitchFamily="18" charset="0"/>
                <a:cs typeface="Times New Roman" pitchFamily="18" charset="0"/>
              </a:rPr>
              <a:t>). У отдельных сортов масса плодов может достигать 600-800 гр.)</a:t>
            </a:r>
            <a:endParaRPr lang="ru-RU" dirty="0">
              <a:solidFill>
                <a:schemeClr val="accent3">
                  <a:lumMod val="50000"/>
                </a:schemeClr>
              </a:solidFill>
              <a:latin typeface="Times New Roman" pitchFamily="18" charset="0"/>
              <a:cs typeface="Times New Roman" pitchFamily="18" charset="0"/>
            </a:endParaRPr>
          </a:p>
        </p:txBody>
      </p:sp>
      <p:sp>
        <p:nvSpPr>
          <p:cNvPr id="30" name="Овал 29"/>
          <p:cNvSpPr/>
          <p:nvPr/>
        </p:nvSpPr>
        <p:spPr>
          <a:xfrm>
            <a:off x="3347864" y="407707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6</a:t>
            </a:r>
            <a:endParaRPr lang="ru-RU" dirty="0"/>
          </a:p>
        </p:txBody>
      </p:sp>
      <p:sp>
        <p:nvSpPr>
          <p:cNvPr id="32" name="Прямоугольник 31"/>
          <p:cNvSpPr/>
          <p:nvPr/>
        </p:nvSpPr>
        <p:spPr>
          <a:xfrm>
            <a:off x="3635896" y="4221088"/>
            <a:ext cx="2520280" cy="79208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rPr>
              <a:t>Пасынок –боковой побег, образующийся в пазухах листьев</a:t>
            </a:r>
            <a:endParaRPr lang="ru-RU" dirty="0">
              <a:solidFill>
                <a:schemeClr val="accent3">
                  <a:lumMod val="50000"/>
                </a:schemeClr>
              </a:solidFill>
            </a:endParaRPr>
          </a:p>
        </p:txBody>
      </p:sp>
      <p:pic>
        <p:nvPicPr>
          <p:cNvPr id="33" name="Picture 9" descr="F:\мое\i.jpg"/>
          <p:cNvPicPr>
            <a:picLocks noChangeAspect="1" noChangeArrowheads="1"/>
          </p:cNvPicPr>
          <p:nvPr/>
        </p:nvPicPr>
        <p:blipFill>
          <a:blip r:embed="rId12" cstate="print"/>
          <a:srcRect/>
          <a:stretch>
            <a:fillRect/>
          </a:stretch>
        </p:blipFill>
        <p:spPr bwMode="auto">
          <a:xfrm>
            <a:off x="3347864" y="980728"/>
            <a:ext cx="4131915" cy="2994142"/>
          </a:xfrm>
          <a:prstGeom prst="rect">
            <a:avLst/>
          </a:prstGeom>
          <a:noFill/>
        </p:spPr>
      </p:pic>
      <p:pic>
        <p:nvPicPr>
          <p:cNvPr id="1030" name="Picture 6" descr="F:\мое\i (13).jpg"/>
          <p:cNvPicPr>
            <a:picLocks noChangeAspect="1" noChangeArrowheads="1"/>
          </p:cNvPicPr>
          <p:nvPr/>
        </p:nvPicPr>
        <p:blipFill>
          <a:blip r:embed="rId13" cstate="print"/>
          <a:srcRect/>
          <a:stretch>
            <a:fillRect/>
          </a:stretch>
        </p:blipFill>
        <p:spPr bwMode="auto">
          <a:xfrm>
            <a:off x="4211960" y="548680"/>
            <a:ext cx="3611921" cy="2592288"/>
          </a:xfrm>
          <a:prstGeom prst="rect">
            <a:avLst/>
          </a:prstGeom>
          <a:noFill/>
        </p:spPr>
      </p:pic>
      <p:pic>
        <p:nvPicPr>
          <p:cNvPr id="34" name="Picture 6" descr="F:\мое\i (13).jpg"/>
          <p:cNvPicPr>
            <a:picLocks noChangeAspect="1" noChangeArrowheads="1"/>
          </p:cNvPicPr>
          <p:nvPr/>
        </p:nvPicPr>
        <p:blipFill>
          <a:blip r:embed="rId13" cstate="print"/>
          <a:srcRect/>
          <a:stretch>
            <a:fillRect/>
          </a:stretch>
        </p:blipFill>
        <p:spPr bwMode="auto">
          <a:xfrm>
            <a:off x="8120526" y="4797152"/>
            <a:ext cx="1023474" cy="734551"/>
          </a:xfrm>
          <a:prstGeom prst="rect">
            <a:avLst/>
          </a:prstGeom>
          <a:noFill/>
        </p:spPr>
      </p:pic>
      <p:pic>
        <p:nvPicPr>
          <p:cNvPr id="1032" name="Picture 8" descr="F:\мое\i (16).jpg"/>
          <p:cNvPicPr>
            <a:picLocks noChangeAspect="1" noChangeArrowheads="1"/>
          </p:cNvPicPr>
          <p:nvPr/>
        </p:nvPicPr>
        <p:blipFill>
          <a:blip r:embed="rId14" cstate="print"/>
          <a:srcRect/>
          <a:stretch>
            <a:fillRect/>
          </a:stretch>
        </p:blipFill>
        <p:spPr bwMode="auto">
          <a:xfrm>
            <a:off x="2771799" y="1988840"/>
            <a:ext cx="3840427" cy="2880320"/>
          </a:xfrm>
          <a:prstGeom prst="rect">
            <a:avLst/>
          </a:prstGeom>
          <a:noFill/>
        </p:spPr>
      </p:pic>
      <p:pic>
        <p:nvPicPr>
          <p:cNvPr id="35" name="Picture 8" descr="F:\мое\i (16).jpg"/>
          <p:cNvPicPr>
            <a:picLocks noChangeAspect="1" noChangeArrowheads="1"/>
          </p:cNvPicPr>
          <p:nvPr/>
        </p:nvPicPr>
        <p:blipFill>
          <a:blip r:embed="rId14" cstate="print"/>
          <a:srcRect/>
          <a:stretch>
            <a:fillRect/>
          </a:stretch>
        </p:blipFill>
        <p:spPr bwMode="auto">
          <a:xfrm>
            <a:off x="8172400" y="4059070"/>
            <a:ext cx="971600" cy="728700"/>
          </a:xfrm>
          <a:prstGeom prst="rect">
            <a:avLst/>
          </a:prstGeom>
          <a:noFill/>
        </p:spPr>
      </p:pic>
      <p:pic>
        <p:nvPicPr>
          <p:cNvPr id="2" name="Picture 2"/>
          <p:cNvPicPr>
            <a:picLocks noChangeAspect="1" noChangeArrowheads="1"/>
          </p:cNvPicPr>
          <p:nvPr/>
        </p:nvPicPr>
        <p:blipFill>
          <a:blip r:embed="rId15" cstate="print"/>
          <a:srcRect/>
          <a:stretch>
            <a:fillRect/>
          </a:stretch>
        </p:blipFill>
        <p:spPr bwMode="auto">
          <a:xfrm>
            <a:off x="8172400" y="908720"/>
            <a:ext cx="864096" cy="881731"/>
          </a:xfrm>
          <a:prstGeom prst="rect">
            <a:avLst/>
          </a:prstGeom>
          <a:noFill/>
          <a:ln w="9525">
            <a:noFill/>
            <a:miter lim="800000"/>
            <a:headEnd/>
            <a:tailEnd/>
          </a:ln>
        </p:spPr>
      </p:pic>
      <p:pic>
        <p:nvPicPr>
          <p:cNvPr id="36" name="Picture 2"/>
          <p:cNvPicPr>
            <a:picLocks noChangeAspect="1" noChangeArrowheads="1"/>
          </p:cNvPicPr>
          <p:nvPr/>
        </p:nvPicPr>
        <p:blipFill>
          <a:blip r:embed="rId15" cstate="print"/>
          <a:srcRect/>
          <a:stretch>
            <a:fillRect/>
          </a:stretch>
        </p:blipFill>
        <p:spPr bwMode="auto">
          <a:xfrm>
            <a:off x="2411760" y="692696"/>
            <a:ext cx="3528392" cy="3600400"/>
          </a:xfrm>
          <a:prstGeom prst="rect">
            <a:avLst/>
          </a:prstGeom>
          <a:noFill/>
          <a:ln w="9525">
            <a:noFill/>
            <a:miter lim="800000"/>
            <a:headEnd/>
            <a:tailEnd/>
          </a:ln>
        </p:spPr>
      </p:pic>
      <p:pic>
        <p:nvPicPr>
          <p:cNvPr id="37" name="Picture 3"/>
          <p:cNvPicPr>
            <a:picLocks noChangeAspect="1" noChangeArrowheads="1"/>
          </p:cNvPicPr>
          <p:nvPr/>
        </p:nvPicPr>
        <p:blipFill>
          <a:blip r:embed="rId16" cstate="print"/>
          <a:srcRect/>
          <a:stretch>
            <a:fillRect/>
          </a:stretch>
        </p:blipFill>
        <p:spPr bwMode="auto">
          <a:xfrm>
            <a:off x="8172400" y="1844824"/>
            <a:ext cx="864096" cy="749216"/>
          </a:xfrm>
          <a:prstGeom prst="rect">
            <a:avLst/>
          </a:prstGeom>
          <a:noFill/>
          <a:ln w="9525">
            <a:noFill/>
            <a:miter lim="800000"/>
            <a:headEnd/>
            <a:tailEnd/>
          </a:ln>
        </p:spPr>
      </p:pic>
      <p:pic>
        <p:nvPicPr>
          <p:cNvPr id="3" name="Picture 3"/>
          <p:cNvPicPr>
            <a:picLocks noChangeAspect="1" noChangeArrowheads="1"/>
          </p:cNvPicPr>
          <p:nvPr/>
        </p:nvPicPr>
        <p:blipFill>
          <a:blip r:embed="rId16" cstate="print"/>
          <a:srcRect/>
          <a:stretch>
            <a:fillRect/>
          </a:stretch>
        </p:blipFill>
        <p:spPr bwMode="auto">
          <a:xfrm>
            <a:off x="2987824" y="620688"/>
            <a:ext cx="5040560" cy="4370427"/>
          </a:xfrm>
          <a:prstGeom prst="rect">
            <a:avLst/>
          </a:prstGeom>
          <a:noFill/>
          <a:ln w="9525">
            <a:noFill/>
            <a:miter lim="800000"/>
            <a:headEnd/>
            <a:tailEnd/>
          </a:ln>
        </p:spPr>
      </p:pic>
      <p:sp>
        <p:nvSpPr>
          <p:cNvPr id="38" name="Скругленный прямоугольник 37"/>
          <p:cNvSpPr/>
          <p:nvPr/>
        </p:nvSpPr>
        <p:spPr>
          <a:xfrm>
            <a:off x="1187624" y="836712"/>
            <a:ext cx="6264696" cy="352839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ru-RU" dirty="0" smtClean="0">
                <a:solidFill>
                  <a:schemeClr val="accent3">
                    <a:lumMod val="50000"/>
                  </a:schemeClr>
                </a:solidFill>
                <a:latin typeface="Times New Roman" pitchFamily="18" charset="0"/>
                <a:cs typeface="Times New Roman" pitchFamily="18" charset="0"/>
              </a:rPr>
              <a:t>Помидор не только обладает прекрасными вкусовыми качествами, но и содержит большое количество полезных и целебных свойств. В них содержится большое количество разнообразных витаминов, таких как В1, В2, В3, В6, В9, Е, но большей степени преобладает витамин Е.</a:t>
            </a:r>
          </a:p>
          <a:p>
            <a:r>
              <a:rPr lang="ru-RU" dirty="0" smtClean="0">
                <a:solidFill>
                  <a:schemeClr val="accent3">
                    <a:lumMod val="50000"/>
                  </a:schemeClr>
                </a:solidFill>
                <a:latin typeface="Times New Roman" pitchFamily="18" charset="0"/>
                <a:cs typeface="Times New Roman" pitchFamily="18" charset="0"/>
              </a:rPr>
              <a:t> В них есть органическое вещество </a:t>
            </a:r>
            <a:r>
              <a:rPr lang="ru-RU" dirty="0" err="1" smtClean="0">
                <a:solidFill>
                  <a:schemeClr val="accent3">
                    <a:lumMod val="50000"/>
                  </a:schemeClr>
                </a:solidFill>
                <a:latin typeface="Times New Roman" pitchFamily="18" charset="0"/>
                <a:cs typeface="Times New Roman" pitchFamily="18" charset="0"/>
              </a:rPr>
              <a:t>тирамин</a:t>
            </a:r>
            <a:r>
              <a:rPr lang="ru-RU" dirty="0" smtClean="0">
                <a:solidFill>
                  <a:schemeClr val="accent3">
                    <a:lumMod val="50000"/>
                  </a:schemeClr>
                </a:solidFill>
                <a:latin typeface="Times New Roman" pitchFamily="18" charset="0"/>
                <a:cs typeface="Times New Roman" pitchFamily="18" charset="0"/>
              </a:rPr>
              <a:t>, которое в организме превращается в </a:t>
            </a:r>
            <a:r>
              <a:rPr lang="ru-RU" dirty="0" err="1" smtClean="0">
                <a:solidFill>
                  <a:schemeClr val="accent3">
                    <a:lumMod val="50000"/>
                  </a:schemeClr>
                </a:solidFill>
                <a:latin typeface="Times New Roman" pitchFamily="18" charset="0"/>
                <a:cs typeface="Times New Roman" pitchFamily="18" charset="0"/>
              </a:rPr>
              <a:t>серотонин</a:t>
            </a:r>
            <a:r>
              <a:rPr lang="ru-RU" dirty="0" smtClean="0">
                <a:solidFill>
                  <a:schemeClr val="accent3">
                    <a:lumMod val="50000"/>
                  </a:schemeClr>
                </a:solidFill>
                <a:latin typeface="Times New Roman" pitchFamily="18" charset="0"/>
                <a:cs typeface="Times New Roman" pitchFamily="18" charset="0"/>
              </a:rPr>
              <a:t>. Благодаря этому они поднимают настроение и помогают бороться со стрессовыми состояниями.</a:t>
            </a:r>
            <a:endParaRPr lang="ru-RU" dirty="0">
              <a:solidFill>
                <a:schemeClr val="accent3">
                  <a:lumMod val="50000"/>
                </a:schemeClr>
              </a:solidFill>
              <a:latin typeface="Times New Roman" pitchFamily="18" charset="0"/>
              <a:cs typeface="Times New Roman" pitchFamily="18" charset="0"/>
            </a:endParaRPr>
          </a:p>
        </p:txBody>
      </p:sp>
      <p:sp>
        <p:nvSpPr>
          <p:cNvPr id="39" name="Скругленный прямоугольник 38"/>
          <p:cNvSpPr/>
          <p:nvPr/>
        </p:nvSpPr>
        <p:spPr>
          <a:xfrm>
            <a:off x="1547664" y="3356992"/>
            <a:ext cx="5256584" cy="208823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latin typeface="Times New Roman" pitchFamily="18" charset="0"/>
                <a:cs typeface="Times New Roman" pitchFamily="18" charset="0"/>
              </a:rPr>
              <a:t>Томат является средней по требовательности к влаге и относительно засухоустойчивой культурой. Однако для него необходима повышенная влажность почвы (примерно 70…80%), но при этом относительно пониженная влажность воздуха около 60 %.</a:t>
            </a:r>
            <a:br>
              <a:rPr lang="ru-RU" dirty="0" smtClean="0">
                <a:solidFill>
                  <a:schemeClr val="accent3">
                    <a:lumMod val="50000"/>
                  </a:schemeClr>
                </a:solidFill>
                <a:latin typeface="Times New Roman" pitchFamily="18" charset="0"/>
                <a:cs typeface="Times New Roman" pitchFamily="18" charset="0"/>
              </a:rPr>
            </a:br>
            <a:endParaRPr lang="ru-RU" dirty="0">
              <a:solidFill>
                <a:schemeClr val="accent3">
                  <a:lumMod val="50000"/>
                </a:schemeClr>
              </a:solidFill>
              <a:latin typeface="Times New Roman" pitchFamily="18" charset="0"/>
              <a:cs typeface="Times New Roman" pitchFamily="18" charset="0"/>
            </a:endParaRPr>
          </a:p>
        </p:txBody>
      </p:sp>
      <p:sp>
        <p:nvSpPr>
          <p:cNvPr id="41" name="Скругленный прямоугольник 40"/>
          <p:cNvSpPr/>
          <p:nvPr/>
        </p:nvSpPr>
        <p:spPr>
          <a:xfrm>
            <a:off x="1619672" y="2852936"/>
            <a:ext cx="5112568" cy="194421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latin typeface="Times New Roman" pitchFamily="18" charset="0"/>
                <a:cs typeface="Times New Roman" pitchFamily="18" charset="0"/>
              </a:rPr>
              <a:t>В пищу употребляются мясистые плоды, достигшие технической зрелости. Помидоры употребляют в пищу в свежем, вареном, тушеном, жаренном, консервированном виде. Их них готовят множество соусов и паст.</a:t>
            </a:r>
            <a:endParaRPr lang="ru-RU" dirty="0">
              <a:solidFill>
                <a:schemeClr val="accent3">
                  <a:lumMod val="50000"/>
                </a:schemeClr>
              </a:solidFill>
              <a:latin typeface="Times New Roman" pitchFamily="18" charset="0"/>
              <a:cs typeface="Times New Roman" pitchFamily="18" charset="0"/>
            </a:endParaRPr>
          </a:p>
        </p:txBody>
      </p:sp>
      <p:sp>
        <p:nvSpPr>
          <p:cNvPr id="42" name="Скругленный прямоугольник 41"/>
          <p:cNvSpPr/>
          <p:nvPr/>
        </p:nvSpPr>
        <p:spPr>
          <a:xfrm>
            <a:off x="1475656" y="1124744"/>
            <a:ext cx="6264696" cy="208823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latin typeface="Times New Roman" pitchFamily="18" charset="0"/>
                <a:cs typeface="Times New Roman" pitchFamily="18" charset="0"/>
              </a:rPr>
              <a:t>Пасынки – боковые побеги, образующиеся в пазухах листьев.</a:t>
            </a:r>
          </a:p>
          <a:p>
            <a:pPr algn="ctr"/>
            <a:r>
              <a:rPr lang="ru-RU" dirty="0" smtClean="0">
                <a:solidFill>
                  <a:schemeClr val="accent3">
                    <a:lumMod val="50000"/>
                  </a:schemeClr>
                </a:solidFill>
                <a:latin typeface="Times New Roman" pitchFamily="18" charset="0"/>
                <a:cs typeface="Times New Roman" pitchFamily="18" charset="0"/>
              </a:rPr>
              <a:t>Однолетнее растение – это растение, у которого цикл от посадки семян и до получения урожая новых семян проходит за 1год. </a:t>
            </a:r>
          </a:p>
          <a:p>
            <a:pPr algn="ctr"/>
            <a:endParaRPr lang="ru-RU" dirty="0" smtClean="0">
              <a:solidFill>
                <a:schemeClr val="accent3">
                  <a:lumMod val="50000"/>
                </a:schemeClr>
              </a:solidFill>
              <a:latin typeface="Times New Roman" pitchFamily="18" charset="0"/>
              <a:cs typeface="Times New Roman" pitchFamily="18" charset="0"/>
            </a:endParaRPr>
          </a:p>
          <a:p>
            <a:pPr algn="ctr"/>
            <a:endParaRPr lang="ru-RU" dirty="0" smtClean="0">
              <a:solidFill>
                <a:schemeClr val="accent3">
                  <a:lumMod val="50000"/>
                </a:schemeClr>
              </a:solidFill>
              <a:latin typeface="Times New Roman" pitchFamily="18" charset="0"/>
              <a:cs typeface="Times New Roman" pitchFamily="18" charset="0"/>
            </a:endParaRPr>
          </a:p>
          <a:p>
            <a:pPr algn="ctr"/>
            <a:endParaRPr lang="ru-RU" dirty="0">
              <a:solidFill>
                <a:schemeClr val="accent3">
                  <a:lumMod val="50000"/>
                </a:schemeClr>
              </a:solidFill>
              <a:latin typeface="Times New Roman" pitchFamily="18" charset="0"/>
              <a:cs typeface="Times New Roman" pitchFamily="18" charset="0"/>
            </a:endParaRPr>
          </a:p>
        </p:txBody>
      </p:sp>
      <p:sp>
        <p:nvSpPr>
          <p:cNvPr id="40" name="Скругленный прямоугольник 39"/>
          <p:cNvSpPr/>
          <p:nvPr/>
        </p:nvSpPr>
        <p:spPr>
          <a:xfrm>
            <a:off x="1763688" y="1988840"/>
            <a:ext cx="5904656" cy="25202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latin typeface="Times New Roman" pitchFamily="18" charset="0"/>
                <a:cs typeface="Times New Roman" pitchFamily="18" charset="0"/>
              </a:rPr>
              <a:t>Томат — требовательная культура к свету. Чем ярче и интенсивнее свет, тем быстрее формируется урожай. При недостатке освещения резко снижается процесс ассимиляции, рост растений ослабляется, развитие задерживается. Длительная пасмурная погода удлиняет период от цветения до созревания плодов на 10…15 дней, ухудшает их вкусовые и товарные качества</a:t>
            </a:r>
            <a:r>
              <a:rPr lang="ru-RU" dirty="0" smtClean="0"/>
              <a:t>. </a:t>
            </a:r>
            <a:endParaRPr lang="ru-RU" dirty="0"/>
          </a:p>
        </p:txBody>
      </p:sp>
      <p:sp>
        <p:nvSpPr>
          <p:cNvPr id="43" name="Скругленный прямоугольник 42"/>
          <p:cNvSpPr/>
          <p:nvPr/>
        </p:nvSpPr>
        <p:spPr>
          <a:xfrm>
            <a:off x="251520" y="-84137"/>
            <a:ext cx="8064896" cy="734481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fontAlgn="base">
              <a:spcBef>
                <a:spcPct val="0"/>
              </a:spcBef>
              <a:spcAft>
                <a:spcPct val="0"/>
              </a:spcAft>
            </a:pPr>
            <a:r>
              <a:rPr lang="ru-RU" dirty="0" smtClean="0">
                <a:solidFill>
                  <a:schemeClr val="accent3">
                    <a:lumMod val="50000"/>
                  </a:schemeClr>
                </a:solidFill>
                <a:latin typeface="Times New Roman" pitchFamily="18" charset="0"/>
                <a:ea typeface="Calibri" pitchFamily="34" charset="0"/>
                <a:cs typeface="Times New Roman" pitchFamily="18" charset="0"/>
              </a:rPr>
              <a:t>Вредители томатов</a:t>
            </a:r>
            <a:endParaRPr lang="ru-RU" dirty="0" smtClean="0">
              <a:solidFill>
                <a:schemeClr val="accent3">
                  <a:lumMod val="50000"/>
                </a:schemeClr>
              </a:solidFill>
              <a:latin typeface="Times New Roman" pitchFamily="18" charset="0"/>
              <a:cs typeface="Times New Roman" pitchFamily="18" charset="0"/>
            </a:endParaRPr>
          </a:p>
          <a:p>
            <a:pPr lvl="0" algn="ctr" eaLnBrk="0" fontAlgn="base" hangingPunct="0">
              <a:spcBef>
                <a:spcPct val="0"/>
              </a:spcBef>
              <a:spcAft>
                <a:spcPct val="0"/>
              </a:spcAft>
            </a:pPr>
            <a:r>
              <a:rPr lang="ru-RU" dirty="0" smtClean="0">
                <a:solidFill>
                  <a:schemeClr val="accent3">
                    <a:lumMod val="50000"/>
                  </a:schemeClr>
                </a:solidFill>
                <a:latin typeface="Times New Roman" pitchFamily="18" charset="0"/>
                <a:ea typeface="Calibri" pitchFamily="34" charset="0"/>
                <a:cs typeface="Times New Roman" pitchFamily="18" charset="0"/>
              </a:rPr>
              <a:t>Проволочник</a:t>
            </a:r>
            <a:endParaRPr lang="ru-RU" dirty="0" smtClean="0">
              <a:solidFill>
                <a:schemeClr val="accent3">
                  <a:lumMod val="50000"/>
                </a:schemeClr>
              </a:solidFill>
              <a:latin typeface="Times New Roman" pitchFamily="18" charset="0"/>
              <a:cs typeface="Times New Roman" pitchFamily="18" charset="0"/>
            </a:endParaRPr>
          </a:p>
          <a:p>
            <a:pPr lvl="0" eaLnBrk="0" fontAlgn="base" hangingPunct="0">
              <a:spcBef>
                <a:spcPct val="0"/>
              </a:spcBef>
              <a:spcAft>
                <a:spcPct val="0"/>
              </a:spcAft>
            </a:pPr>
            <a:r>
              <a:rPr lang="ru-RU" dirty="0" smtClean="0">
                <a:solidFill>
                  <a:schemeClr val="accent3">
                    <a:lumMod val="50000"/>
                  </a:schemeClr>
                </a:solidFill>
                <a:latin typeface="Times New Roman" pitchFamily="18" charset="0"/>
                <a:ea typeface="Calibri" pitchFamily="34" charset="0"/>
                <a:cs typeface="Times New Roman" pitchFamily="18" charset="0"/>
              </a:rPr>
              <a:t>С проволочниками борются весьма хитрым способом. Используя так сказать приманку в виде нанизанных на палочки кусочков сырого картофеля, эти палочки зарывают в землю на глубину 20 см, после трех недель пребывания в таком виде, палочки следует вытащить и сжечь вместе с проволочниками, которых будет очень много на картофеле. Стоит заметить, что палочки во время всей процедуры, должны торчать из земли, соответственно их длина должна быть около 30 см. Неплохо справляется с данными вредителями препарат «</a:t>
            </a:r>
            <a:r>
              <a:rPr lang="ru-RU" dirty="0" err="1" smtClean="0">
                <a:solidFill>
                  <a:schemeClr val="accent3">
                    <a:lumMod val="50000"/>
                  </a:schemeClr>
                </a:solidFill>
                <a:latin typeface="Times New Roman" pitchFamily="18" charset="0"/>
                <a:ea typeface="Calibri" pitchFamily="34" charset="0"/>
                <a:cs typeface="Times New Roman" pitchFamily="18" charset="0"/>
              </a:rPr>
              <a:t>Базудин</a:t>
            </a:r>
            <a:r>
              <a:rPr lang="ru-RU" dirty="0" smtClean="0">
                <a:solidFill>
                  <a:schemeClr val="accent3">
                    <a:lumMod val="50000"/>
                  </a:schemeClr>
                </a:solidFill>
                <a:latin typeface="Times New Roman" pitchFamily="18" charset="0"/>
                <a:ea typeface="Calibri" pitchFamily="34" charset="0"/>
                <a:cs typeface="Times New Roman" pitchFamily="18" charset="0"/>
              </a:rPr>
              <a:t>». Обычно его смешивают с песком, альтернативой песку могут послужить деревянные опилки. Эту смесь закапывают неглубоко в почву рядом с растением.</a:t>
            </a:r>
            <a:endParaRPr lang="ru-RU" dirty="0" smtClean="0">
              <a:solidFill>
                <a:schemeClr val="accent3">
                  <a:lumMod val="50000"/>
                </a:schemeClr>
              </a:solidFill>
              <a:latin typeface="Times New Roman" pitchFamily="18" charset="0"/>
              <a:cs typeface="Times New Roman" pitchFamily="18" charset="0"/>
            </a:endParaRPr>
          </a:p>
          <a:p>
            <a:pPr lvl="0" eaLnBrk="0" fontAlgn="base" hangingPunct="0">
              <a:spcBef>
                <a:spcPct val="0"/>
              </a:spcBef>
              <a:spcAft>
                <a:spcPct val="0"/>
              </a:spcAft>
            </a:pPr>
            <a:r>
              <a:rPr lang="ru-RU" dirty="0" smtClean="0">
                <a:solidFill>
                  <a:schemeClr val="accent3">
                    <a:lumMod val="50000"/>
                  </a:schemeClr>
                </a:solidFill>
                <a:latin typeface="Times New Roman" pitchFamily="18" charset="0"/>
                <a:ea typeface="Calibri" pitchFamily="34" charset="0"/>
                <a:cs typeface="Times New Roman" pitchFamily="18" charset="0"/>
              </a:rPr>
              <a:t>вредители помидор</a:t>
            </a:r>
            <a:endParaRPr lang="ru-RU" dirty="0" smtClean="0">
              <a:solidFill>
                <a:schemeClr val="accent3">
                  <a:lumMod val="50000"/>
                </a:schemeClr>
              </a:solidFill>
              <a:latin typeface="Times New Roman" pitchFamily="18" charset="0"/>
              <a:cs typeface="Times New Roman" pitchFamily="18" charset="0"/>
            </a:endParaRPr>
          </a:p>
          <a:p>
            <a:pPr lvl="0" algn="ctr" eaLnBrk="0" fontAlgn="base" hangingPunct="0">
              <a:spcBef>
                <a:spcPct val="0"/>
              </a:spcBef>
              <a:spcAft>
                <a:spcPct val="0"/>
              </a:spcAft>
            </a:pPr>
            <a:r>
              <a:rPr lang="ru-RU" dirty="0" smtClean="0">
                <a:solidFill>
                  <a:schemeClr val="accent3">
                    <a:lumMod val="50000"/>
                  </a:schemeClr>
                </a:solidFill>
                <a:latin typeface="Times New Roman" pitchFamily="18" charset="0"/>
                <a:ea typeface="Calibri" pitchFamily="34" charset="0"/>
                <a:cs typeface="Times New Roman" pitchFamily="18" charset="0"/>
              </a:rPr>
              <a:t>Подгрызающие совки</a:t>
            </a:r>
            <a:endParaRPr lang="ru-RU" dirty="0" smtClean="0">
              <a:solidFill>
                <a:schemeClr val="accent3">
                  <a:lumMod val="50000"/>
                </a:schemeClr>
              </a:solidFill>
              <a:latin typeface="Times New Roman" pitchFamily="18" charset="0"/>
              <a:cs typeface="Times New Roman" pitchFamily="18" charset="0"/>
            </a:endParaRPr>
          </a:p>
          <a:p>
            <a:pPr lvl="0" eaLnBrk="0" fontAlgn="base" hangingPunct="0">
              <a:spcBef>
                <a:spcPct val="0"/>
              </a:spcBef>
              <a:spcAft>
                <a:spcPct val="0"/>
              </a:spcAft>
            </a:pPr>
            <a:r>
              <a:rPr lang="ru-RU" dirty="0" smtClean="0">
                <a:solidFill>
                  <a:schemeClr val="accent3">
                    <a:lumMod val="50000"/>
                  </a:schemeClr>
                </a:solidFill>
                <a:latin typeface="Times New Roman" pitchFamily="18" charset="0"/>
                <a:ea typeface="Calibri" pitchFamily="34" charset="0"/>
                <a:cs typeface="Times New Roman" pitchFamily="18" charset="0"/>
              </a:rPr>
              <a:t>Подгрызающие совки – вид гусениц, который наносит вред всем культурным растениям, встречающимся на наших огородах, особенно страдают от них помидоры и огурцы. Эти гусеницы достигают в длину 40 мм. Их окрас бывает очень разный: бархатисто-черный, землисто-серый.</a:t>
            </a:r>
            <a:endParaRPr lang="ru-RU" dirty="0" smtClean="0">
              <a:solidFill>
                <a:schemeClr val="accent3">
                  <a:lumMod val="50000"/>
                </a:schemeClr>
              </a:solidFill>
              <a:latin typeface="Times New Roman" pitchFamily="18" charset="0"/>
              <a:cs typeface="Times New Roman" pitchFamily="18" charset="0"/>
            </a:endParaRPr>
          </a:p>
          <a:p>
            <a:pPr lvl="0" algn="ctr" eaLnBrk="0" fontAlgn="base" hangingPunct="0">
              <a:spcBef>
                <a:spcPct val="0"/>
              </a:spcBef>
              <a:spcAft>
                <a:spcPct val="0"/>
              </a:spcAft>
            </a:pPr>
            <a:r>
              <a:rPr lang="ru-RU" dirty="0" smtClean="0">
                <a:solidFill>
                  <a:schemeClr val="accent3">
                    <a:lumMod val="50000"/>
                  </a:schemeClr>
                </a:solidFill>
                <a:latin typeface="Times New Roman" pitchFamily="18" charset="0"/>
                <a:ea typeface="Calibri" pitchFamily="34" charset="0"/>
                <a:cs typeface="Times New Roman" pitchFamily="18" charset="0"/>
              </a:rPr>
              <a:t>Меры борьбы</a:t>
            </a:r>
            <a:endParaRPr lang="ru-RU" dirty="0" smtClean="0">
              <a:solidFill>
                <a:schemeClr val="accent3">
                  <a:lumMod val="50000"/>
                </a:schemeClr>
              </a:solidFill>
              <a:latin typeface="Times New Roman" pitchFamily="18" charset="0"/>
              <a:cs typeface="Times New Roman" pitchFamily="18" charset="0"/>
            </a:endParaRPr>
          </a:p>
          <a:p>
            <a:pPr lvl="0" eaLnBrk="0" fontAlgn="base" hangingPunct="0">
              <a:spcBef>
                <a:spcPct val="0"/>
              </a:spcBef>
              <a:spcAft>
                <a:spcPct val="0"/>
              </a:spcAft>
            </a:pPr>
            <a:r>
              <a:rPr lang="ru-RU" dirty="0" smtClean="0">
                <a:solidFill>
                  <a:schemeClr val="accent3">
                    <a:lumMod val="50000"/>
                  </a:schemeClr>
                </a:solidFill>
                <a:latin typeface="Times New Roman" pitchFamily="18" charset="0"/>
                <a:ea typeface="Calibri" pitchFamily="34" charset="0"/>
                <a:cs typeface="Times New Roman" pitchFamily="18" charset="0"/>
              </a:rPr>
              <a:t> Уничтожают этих вредителей с помощью опрыскивания препаратом «Стрела» из расчета 50 грамм на 10 литров воды. С помощью этого эффективного препарата, растения не только избавляются от грызунов, но и получают своеобразное внекорневое удобрение</a:t>
            </a:r>
            <a:endParaRPr lang="ru-RU" dirty="0" smtClean="0">
              <a:solidFill>
                <a:schemeClr val="accent3">
                  <a:lumMod val="50000"/>
                </a:schemeClr>
              </a:solidFill>
              <a:latin typeface="Times New Roman" pitchFamily="18" charset="0"/>
              <a:cs typeface="Times New Roman" pitchFamily="18" charset="0"/>
            </a:endParaRPr>
          </a:p>
        </p:txBody>
      </p:sp>
      <p:sp>
        <p:nvSpPr>
          <p:cNvPr id="44" name="Скругленный прямоугольник 43"/>
          <p:cNvSpPr/>
          <p:nvPr/>
        </p:nvSpPr>
        <p:spPr>
          <a:xfrm>
            <a:off x="755576" y="1772816"/>
            <a:ext cx="6480720" cy="331236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latin typeface="Times New Roman" pitchFamily="18" charset="0"/>
                <a:cs typeface="Times New Roman" pitchFamily="18" charset="0"/>
              </a:rPr>
              <a:t>Соцветие томата –</a:t>
            </a:r>
          </a:p>
          <a:p>
            <a:pPr algn="ctr"/>
            <a:r>
              <a:rPr lang="ru-RU" dirty="0" smtClean="0">
                <a:solidFill>
                  <a:schemeClr val="accent3">
                    <a:lumMod val="50000"/>
                  </a:schemeClr>
                </a:solidFill>
                <a:latin typeface="Times New Roman" pitchFamily="18" charset="0"/>
                <a:cs typeface="Times New Roman" pitchFamily="18" charset="0"/>
              </a:rPr>
              <a:t>Стебель томата –</a:t>
            </a:r>
          </a:p>
          <a:p>
            <a:pPr algn="ctr"/>
            <a:r>
              <a:rPr lang="ru-RU" dirty="0" smtClean="0">
                <a:solidFill>
                  <a:schemeClr val="accent3">
                    <a:lumMod val="50000"/>
                  </a:schemeClr>
                </a:solidFill>
                <a:latin typeface="Times New Roman" pitchFamily="18" charset="0"/>
                <a:cs typeface="Times New Roman" pitchFamily="18" charset="0"/>
              </a:rPr>
              <a:t>Листья томата – </a:t>
            </a:r>
          </a:p>
          <a:p>
            <a:pPr algn="ctr"/>
            <a:r>
              <a:rPr lang="ru-RU" dirty="0" smtClean="0">
                <a:solidFill>
                  <a:schemeClr val="accent3">
                    <a:lumMod val="50000"/>
                  </a:schemeClr>
                </a:solidFill>
                <a:latin typeface="Times New Roman" pitchFamily="18" charset="0"/>
                <a:cs typeface="Times New Roman" pitchFamily="18" charset="0"/>
              </a:rPr>
              <a:t>Корень томата – </a:t>
            </a:r>
          </a:p>
          <a:p>
            <a:pPr algn="ctr"/>
            <a:r>
              <a:rPr lang="ru-RU" dirty="0" smtClean="0">
                <a:solidFill>
                  <a:schemeClr val="accent3">
                    <a:lumMod val="50000"/>
                  </a:schemeClr>
                </a:solidFill>
                <a:latin typeface="Times New Roman" pitchFamily="18" charset="0"/>
                <a:cs typeface="Times New Roman" pitchFamily="18" charset="0"/>
              </a:rPr>
              <a:t>Семена томата – </a:t>
            </a:r>
          </a:p>
          <a:p>
            <a:pPr algn="ctr"/>
            <a:r>
              <a:rPr lang="ru-RU" dirty="0" smtClean="0">
                <a:solidFill>
                  <a:schemeClr val="accent3">
                    <a:lumMod val="50000"/>
                  </a:schemeClr>
                </a:solidFill>
                <a:latin typeface="Times New Roman" pitchFamily="18" charset="0"/>
                <a:cs typeface="Times New Roman" pitchFamily="18" charset="0"/>
              </a:rPr>
              <a:t>Пасынок – </a:t>
            </a:r>
          </a:p>
          <a:p>
            <a:pPr algn="ctr"/>
            <a:r>
              <a:rPr lang="ru-RU" dirty="0" smtClean="0">
                <a:solidFill>
                  <a:schemeClr val="accent3">
                    <a:lumMod val="50000"/>
                  </a:schemeClr>
                </a:solidFill>
                <a:latin typeface="Times New Roman" pitchFamily="18" charset="0"/>
                <a:cs typeface="Times New Roman" pitchFamily="18" charset="0"/>
              </a:rPr>
              <a:t>Однолетнее растение – </a:t>
            </a:r>
          </a:p>
          <a:p>
            <a:pPr algn="ctr"/>
            <a:r>
              <a:rPr lang="ru-RU" dirty="0" smtClean="0">
                <a:solidFill>
                  <a:schemeClr val="accent3">
                    <a:lumMod val="50000"/>
                  </a:schemeClr>
                </a:solidFill>
                <a:latin typeface="Times New Roman" pitchFamily="18" charset="0"/>
                <a:cs typeface="Times New Roman" pitchFamily="18" charset="0"/>
              </a:rPr>
              <a:t>Употребление в пищу -  </a:t>
            </a:r>
            <a:endParaRPr lang="ru-RU" dirty="0">
              <a:solidFill>
                <a:schemeClr val="accent3">
                  <a:lumMod val="50000"/>
                </a:schemeClr>
              </a:solidFill>
              <a:latin typeface="Times New Roman" pitchFamily="18" charset="0"/>
              <a:cs typeface="Times New Roman" pitchFamily="18" charset="0"/>
            </a:endParaRPr>
          </a:p>
        </p:txBody>
      </p:sp>
      <p:sp>
        <p:nvSpPr>
          <p:cNvPr id="45" name="Скругленный прямоугольник 44"/>
          <p:cNvSpPr/>
          <p:nvPr/>
        </p:nvSpPr>
        <p:spPr>
          <a:xfrm>
            <a:off x="755576" y="1988840"/>
            <a:ext cx="5256584" cy="151216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chemeClr val="accent3">
                    <a:lumMod val="50000"/>
                  </a:schemeClr>
                </a:solidFill>
                <a:latin typeface="Times New Roman" pitchFamily="18" charset="0"/>
                <a:cs typeface="Times New Roman" pitchFamily="18" charset="0"/>
              </a:rPr>
              <a:t>Выращивают томат рассадным способом в стаканчиках или  в посевных ящиках посредством пикировки на более широкое место</a:t>
            </a:r>
            <a:endParaRPr lang="ru-RU" dirty="0">
              <a:solidFill>
                <a:schemeClr val="accent3">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2000" fill="hold"/>
                                        <p:tgtEl>
                                          <p:spTgt spid="25"/>
                                        </p:tgtEl>
                                        <p:attrNameLst>
                                          <p:attrName>ppt_w</p:attrName>
                                        </p:attrNameLst>
                                      </p:cBhvr>
                                      <p:tavLst>
                                        <p:tav tm="0">
                                          <p:val>
                                            <p:fltVal val="0"/>
                                          </p:val>
                                        </p:tav>
                                        <p:tav tm="100000">
                                          <p:val>
                                            <p:strVal val="#ppt_w"/>
                                          </p:val>
                                        </p:tav>
                                      </p:tavLst>
                                    </p:anim>
                                    <p:anim calcmode="lin" valueType="num">
                                      <p:cBhvr>
                                        <p:cTn id="8" dur="2000" fill="hold"/>
                                        <p:tgtEl>
                                          <p:spTgt spid="25"/>
                                        </p:tgtEl>
                                        <p:attrNameLst>
                                          <p:attrName>ppt_h</p:attrName>
                                        </p:attrNameLst>
                                      </p:cBhvr>
                                      <p:tavLst>
                                        <p:tav tm="0">
                                          <p:val>
                                            <p:fltVal val="0"/>
                                          </p:val>
                                        </p:tav>
                                        <p:tav tm="100000">
                                          <p:val>
                                            <p:strVal val="#ppt_h"/>
                                          </p:val>
                                        </p:tav>
                                      </p:tavLst>
                                    </p:anim>
                                    <p:animEffect transition="in" filter="fade">
                                      <p:cBhvr>
                                        <p:cTn id="9" dur="2000"/>
                                        <p:tgtEl>
                                          <p:spTgt spid="25"/>
                                        </p:tgtEl>
                                      </p:cBhvr>
                                    </p:animEffect>
                                  </p:childTnLst>
                                </p:cTn>
                              </p:par>
                            </p:childTnLst>
                          </p:cTn>
                        </p:par>
                      </p:childTnLst>
                    </p:cTn>
                  </p:par>
                </p:childTnLst>
              </p:cTn>
              <p:nextCondLst>
                <p:cond evt="onClick" delay="0">
                  <p:tgtEl>
                    <p:spTgt spid="10"/>
                  </p:tgtEl>
                </p:cond>
              </p:nextCondLst>
            </p:seq>
            <p:seq concurrent="1" nextAc="seek">
              <p:cTn id="10" restart="whenNotActive" fill="hold" evtFilter="cancelBubble" nodeType="interactiveSeq">
                <p:stCondLst>
                  <p:cond evt="onClick" delay="0">
                    <p:tgtEl>
                      <p:spTgt spid="25"/>
                    </p:tgtEl>
                  </p:cond>
                </p:stCondLst>
                <p:endSync evt="end" delay="0">
                  <p:rtn val="all"/>
                </p:endSync>
                <p:childTnLst>
                  <p:par>
                    <p:cTn id="11" fill="hold">
                      <p:stCondLst>
                        <p:cond delay="0"/>
                      </p:stCondLst>
                      <p:childTnLst>
                        <p:par>
                          <p:cTn id="12" fill="hold">
                            <p:stCondLst>
                              <p:cond delay="0"/>
                            </p:stCondLst>
                            <p:childTnLst>
                              <p:par>
                                <p:cTn id="13" presetID="53" presetClass="exit" presetSubtype="0" fill="hold" grpId="1" nodeType="clickEffect">
                                  <p:stCondLst>
                                    <p:cond delay="0"/>
                                  </p:stCondLst>
                                  <p:childTnLst>
                                    <p:anim calcmode="lin" valueType="num">
                                      <p:cBhvr>
                                        <p:cTn id="14" dur="2000"/>
                                        <p:tgtEl>
                                          <p:spTgt spid="25"/>
                                        </p:tgtEl>
                                        <p:attrNameLst>
                                          <p:attrName>ppt_w</p:attrName>
                                        </p:attrNameLst>
                                      </p:cBhvr>
                                      <p:tavLst>
                                        <p:tav tm="0">
                                          <p:val>
                                            <p:strVal val="ppt_w"/>
                                          </p:val>
                                        </p:tav>
                                        <p:tav tm="100000">
                                          <p:val>
                                            <p:fltVal val="0"/>
                                          </p:val>
                                        </p:tav>
                                      </p:tavLst>
                                    </p:anim>
                                    <p:anim calcmode="lin" valueType="num">
                                      <p:cBhvr>
                                        <p:cTn id="15" dur="2000"/>
                                        <p:tgtEl>
                                          <p:spTgt spid="25"/>
                                        </p:tgtEl>
                                        <p:attrNameLst>
                                          <p:attrName>ppt_h</p:attrName>
                                        </p:attrNameLst>
                                      </p:cBhvr>
                                      <p:tavLst>
                                        <p:tav tm="0">
                                          <p:val>
                                            <p:strVal val="ppt_h"/>
                                          </p:val>
                                        </p:tav>
                                        <p:tav tm="100000">
                                          <p:val>
                                            <p:fltVal val="0"/>
                                          </p:val>
                                        </p:tav>
                                      </p:tavLst>
                                    </p:anim>
                                    <p:animEffect transition="out" filter="fade">
                                      <p:cBhvr>
                                        <p:cTn id="16" dur="2000"/>
                                        <p:tgtEl>
                                          <p:spTgt spid="25"/>
                                        </p:tgtEl>
                                      </p:cBhvr>
                                    </p:animEffect>
                                    <p:set>
                                      <p:cBhvr>
                                        <p:cTn id="17" dur="1" fill="hold">
                                          <p:stCondLst>
                                            <p:cond delay="19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18" restart="whenNotActive" fill="hold" evtFilter="cancelBubble" nodeType="interactiveSeq">
                <p:stCondLst>
                  <p:cond evt="onClick" delay="0">
                    <p:tgtEl>
                      <p:spTgt spid="9"/>
                    </p:tgtEl>
                  </p:cond>
                </p:stCondLst>
                <p:endSync evt="end" delay="0">
                  <p:rtn val="all"/>
                </p:endSync>
                <p:childTnLst>
                  <p:par>
                    <p:cTn id="19" fill="hold">
                      <p:stCondLst>
                        <p:cond delay="0"/>
                      </p:stCondLst>
                      <p:childTnLst>
                        <p:par>
                          <p:cTn id="20" fill="hold">
                            <p:stCondLst>
                              <p:cond delay="0"/>
                            </p:stCondLst>
                            <p:childTnLst>
                              <p:par>
                                <p:cTn id="21" presetID="53"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1000" fill="hold"/>
                                        <p:tgtEl>
                                          <p:spTgt spid="26"/>
                                        </p:tgtEl>
                                        <p:attrNameLst>
                                          <p:attrName>ppt_w</p:attrName>
                                        </p:attrNameLst>
                                      </p:cBhvr>
                                      <p:tavLst>
                                        <p:tav tm="0">
                                          <p:val>
                                            <p:fltVal val="0"/>
                                          </p:val>
                                        </p:tav>
                                        <p:tav tm="100000">
                                          <p:val>
                                            <p:strVal val="#ppt_w"/>
                                          </p:val>
                                        </p:tav>
                                      </p:tavLst>
                                    </p:anim>
                                    <p:anim calcmode="lin" valueType="num">
                                      <p:cBhvr>
                                        <p:cTn id="24" dur="1000" fill="hold"/>
                                        <p:tgtEl>
                                          <p:spTgt spid="26"/>
                                        </p:tgtEl>
                                        <p:attrNameLst>
                                          <p:attrName>ppt_h</p:attrName>
                                        </p:attrNameLst>
                                      </p:cBhvr>
                                      <p:tavLst>
                                        <p:tav tm="0">
                                          <p:val>
                                            <p:fltVal val="0"/>
                                          </p:val>
                                        </p:tav>
                                        <p:tav tm="100000">
                                          <p:val>
                                            <p:strVal val="#ppt_h"/>
                                          </p:val>
                                        </p:tav>
                                      </p:tavLst>
                                    </p:anim>
                                    <p:animEffect transition="in" filter="fade">
                                      <p:cBhvr>
                                        <p:cTn id="25" dur="1000"/>
                                        <p:tgtEl>
                                          <p:spTgt spid="26"/>
                                        </p:tgtEl>
                                      </p:cBhvr>
                                    </p:animEffect>
                                  </p:childTnLst>
                                </p:cTn>
                              </p:par>
                            </p:childTnLst>
                          </p:cTn>
                        </p:par>
                      </p:childTnLst>
                    </p:cTn>
                  </p:par>
                </p:childTnLst>
              </p:cTn>
              <p:nextCondLst>
                <p:cond evt="onClick" delay="0">
                  <p:tgtEl>
                    <p:spTgt spid="9"/>
                  </p:tgtEl>
                </p:cond>
              </p:nextCondLst>
            </p:seq>
            <p:seq concurrent="1" nextAc="seek">
              <p:cTn id="26" restart="whenNotActive" fill="hold" evtFilter="cancelBubble" nodeType="interactiveSeq">
                <p:stCondLst>
                  <p:cond evt="onClick" delay="0">
                    <p:tgtEl>
                      <p:spTgt spid="26"/>
                    </p:tgtEl>
                  </p:cond>
                </p:stCondLst>
                <p:endSync evt="end" delay="0">
                  <p:rtn val="all"/>
                </p:endSync>
                <p:childTnLst>
                  <p:par>
                    <p:cTn id="27" fill="hold">
                      <p:stCondLst>
                        <p:cond delay="0"/>
                      </p:stCondLst>
                      <p:childTnLst>
                        <p:par>
                          <p:cTn id="28" fill="hold">
                            <p:stCondLst>
                              <p:cond delay="0"/>
                            </p:stCondLst>
                            <p:childTnLst>
                              <p:par>
                                <p:cTn id="29" presetID="53" presetClass="exit" presetSubtype="0" fill="hold" grpId="1" nodeType="clickEffect">
                                  <p:stCondLst>
                                    <p:cond delay="0"/>
                                  </p:stCondLst>
                                  <p:childTnLst>
                                    <p:anim calcmode="lin" valueType="num">
                                      <p:cBhvr>
                                        <p:cTn id="30" dur="2000"/>
                                        <p:tgtEl>
                                          <p:spTgt spid="26"/>
                                        </p:tgtEl>
                                        <p:attrNameLst>
                                          <p:attrName>ppt_w</p:attrName>
                                        </p:attrNameLst>
                                      </p:cBhvr>
                                      <p:tavLst>
                                        <p:tav tm="0">
                                          <p:val>
                                            <p:strVal val="ppt_w"/>
                                          </p:val>
                                        </p:tav>
                                        <p:tav tm="100000">
                                          <p:val>
                                            <p:fltVal val="0"/>
                                          </p:val>
                                        </p:tav>
                                      </p:tavLst>
                                    </p:anim>
                                    <p:anim calcmode="lin" valueType="num">
                                      <p:cBhvr>
                                        <p:cTn id="31" dur="2000"/>
                                        <p:tgtEl>
                                          <p:spTgt spid="26"/>
                                        </p:tgtEl>
                                        <p:attrNameLst>
                                          <p:attrName>ppt_h</p:attrName>
                                        </p:attrNameLst>
                                      </p:cBhvr>
                                      <p:tavLst>
                                        <p:tav tm="0">
                                          <p:val>
                                            <p:strVal val="ppt_h"/>
                                          </p:val>
                                        </p:tav>
                                        <p:tav tm="100000">
                                          <p:val>
                                            <p:fltVal val="0"/>
                                          </p:val>
                                        </p:tav>
                                      </p:tavLst>
                                    </p:anim>
                                    <p:animEffect transition="out" filter="fade">
                                      <p:cBhvr>
                                        <p:cTn id="32" dur="2000"/>
                                        <p:tgtEl>
                                          <p:spTgt spid="26"/>
                                        </p:tgtEl>
                                      </p:cBhvr>
                                    </p:animEffect>
                                    <p:set>
                                      <p:cBhvr>
                                        <p:cTn id="33" dur="1" fill="hold">
                                          <p:stCondLst>
                                            <p:cond delay="19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34" restart="whenNotActive" fill="hold" evtFilter="cancelBubble" nodeType="interactiveSeq">
                <p:stCondLst>
                  <p:cond evt="onClick" delay="0">
                    <p:tgtEl>
                      <p:spTgt spid="8"/>
                    </p:tgtEl>
                  </p:cond>
                </p:stCondLst>
                <p:endSync evt="end" delay="0">
                  <p:rtn val="all"/>
                </p:endSync>
                <p:childTnLst>
                  <p:par>
                    <p:cTn id="35" fill="hold">
                      <p:stCondLst>
                        <p:cond delay="0"/>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p:cTn id="39" dur="2000" fill="hold"/>
                                        <p:tgtEl>
                                          <p:spTgt spid="27"/>
                                        </p:tgtEl>
                                        <p:attrNameLst>
                                          <p:attrName>ppt_w</p:attrName>
                                        </p:attrNameLst>
                                      </p:cBhvr>
                                      <p:tavLst>
                                        <p:tav tm="0">
                                          <p:val>
                                            <p:fltVal val="0"/>
                                          </p:val>
                                        </p:tav>
                                        <p:tav tm="100000">
                                          <p:val>
                                            <p:strVal val="#ppt_w"/>
                                          </p:val>
                                        </p:tav>
                                      </p:tavLst>
                                    </p:anim>
                                    <p:anim calcmode="lin" valueType="num">
                                      <p:cBhvr>
                                        <p:cTn id="40" dur="2000" fill="hold"/>
                                        <p:tgtEl>
                                          <p:spTgt spid="27"/>
                                        </p:tgtEl>
                                        <p:attrNameLst>
                                          <p:attrName>ppt_h</p:attrName>
                                        </p:attrNameLst>
                                      </p:cBhvr>
                                      <p:tavLst>
                                        <p:tav tm="0">
                                          <p:val>
                                            <p:fltVal val="0"/>
                                          </p:val>
                                        </p:tav>
                                        <p:tav tm="100000">
                                          <p:val>
                                            <p:strVal val="#ppt_h"/>
                                          </p:val>
                                        </p:tav>
                                      </p:tavLst>
                                    </p:anim>
                                    <p:animEffect transition="in" filter="fade">
                                      <p:cBhvr>
                                        <p:cTn id="41" dur="2000"/>
                                        <p:tgtEl>
                                          <p:spTgt spid="27"/>
                                        </p:tgtEl>
                                      </p:cBhvr>
                                    </p:animEffect>
                                  </p:childTnLst>
                                </p:cTn>
                              </p:par>
                            </p:childTnLst>
                          </p:cTn>
                        </p:par>
                      </p:childTnLst>
                    </p:cTn>
                  </p:par>
                </p:childTnLst>
              </p:cTn>
              <p:nextCondLst>
                <p:cond evt="onClick" delay="0">
                  <p:tgtEl>
                    <p:spTgt spid="8"/>
                  </p:tgtEl>
                </p:cond>
              </p:nextCondLst>
            </p:seq>
            <p:seq concurrent="1" nextAc="seek">
              <p:cTn id="42" restart="whenNotActive" fill="hold" evtFilter="cancelBubble" nodeType="interactiveSeq">
                <p:stCondLst>
                  <p:cond evt="onClick" delay="0">
                    <p:tgtEl>
                      <p:spTgt spid="27"/>
                    </p:tgtEl>
                  </p:cond>
                </p:stCondLst>
                <p:endSync evt="end" delay="0">
                  <p:rtn val="all"/>
                </p:endSync>
                <p:childTnLst>
                  <p:par>
                    <p:cTn id="43" fill="hold">
                      <p:stCondLst>
                        <p:cond delay="0"/>
                      </p:stCondLst>
                      <p:childTnLst>
                        <p:par>
                          <p:cTn id="44" fill="hold">
                            <p:stCondLst>
                              <p:cond delay="0"/>
                            </p:stCondLst>
                            <p:childTnLst>
                              <p:par>
                                <p:cTn id="45" presetID="53" presetClass="exit" presetSubtype="0" fill="hold" grpId="1" nodeType="clickEffect">
                                  <p:stCondLst>
                                    <p:cond delay="0"/>
                                  </p:stCondLst>
                                  <p:childTnLst>
                                    <p:anim calcmode="lin" valueType="num">
                                      <p:cBhvr>
                                        <p:cTn id="46" dur="500"/>
                                        <p:tgtEl>
                                          <p:spTgt spid="27"/>
                                        </p:tgtEl>
                                        <p:attrNameLst>
                                          <p:attrName>ppt_w</p:attrName>
                                        </p:attrNameLst>
                                      </p:cBhvr>
                                      <p:tavLst>
                                        <p:tav tm="0">
                                          <p:val>
                                            <p:strVal val="ppt_w"/>
                                          </p:val>
                                        </p:tav>
                                        <p:tav tm="100000">
                                          <p:val>
                                            <p:fltVal val="0"/>
                                          </p:val>
                                        </p:tav>
                                      </p:tavLst>
                                    </p:anim>
                                    <p:anim calcmode="lin" valueType="num">
                                      <p:cBhvr>
                                        <p:cTn id="47" dur="500"/>
                                        <p:tgtEl>
                                          <p:spTgt spid="27"/>
                                        </p:tgtEl>
                                        <p:attrNameLst>
                                          <p:attrName>ppt_h</p:attrName>
                                        </p:attrNameLst>
                                      </p:cBhvr>
                                      <p:tavLst>
                                        <p:tav tm="0">
                                          <p:val>
                                            <p:strVal val="ppt_h"/>
                                          </p:val>
                                        </p:tav>
                                        <p:tav tm="100000">
                                          <p:val>
                                            <p:fltVal val="0"/>
                                          </p:val>
                                        </p:tav>
                                      </p:tavLst>
                                    </p:anim>
                                    <p:animEffect transition="out" filter="fade">
                                      <p:cBhvr>
                                        <p:cTn id="48" dur="500"/>
                                        <p:tgtEl>
                                          <p:spTgt spid="27"/>
                                        </p:tgtEl>
                                      </p:cBhvr>
                                    </p:animEffect>
                                    <p:set>
                                      <p:cBhvr>
                                        <p:cTn id="49"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50" restart="whenNotActive" fill="hold" evtFilter="cancelBubble" nodeType="interactiveSeq">
                <p:stCondLst>
                  <p:cond evt="onClick" delay="0">
                    <p:tgtEl>
                      <p:spTgt spid="15"/>
                    </p:tgtEl>
                  </p:cond>
                </p:stCondLst>
                <p:endSync evt="end" delay="0">
                  <p:rtn val="all"/>
                </p:endSync>
                <p:childTnLst>
                  <p:par>
                    <p:cTn id="51" fill="hold">
                      <p:stCondLst>
                        <p:cond delay="0"/>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p:cTn id="55" dur="2000" fill="hold"/>
                                        <p:tgtEl>
                                          <p:spTgt spid="29"/>
                                        </p:tgtEl>
                                        <p:attrNameLst>
                                          <p:attrName>ppt_w</p:attrName>
                                        </p:attrNameLst>
                                      </p:cBhvr>
                                      <p:tavLst>
                                        <p:tav tm="0">
                                          <p:val>
                                            <p:fltVal val="0"/>
                                          </p:val>
                                        </p:tav>
                                        <p:tav tm="100000">
                                          <p:val>
                                            <p:strVal val="#ppt_w"/>
                                          </p:val>
                                        </p:tav>
                                      </p:tavLst>
                                    </p:anim>
                                    <p:anim calcmode="lin" valueType="num">
                                      <p:cBhvr>
                                        <p:cTn id="56" dur="2000" fill="hold"/>
                                        <p:tgtEl>
                                          <p:spTgt spid="29"/>
                                        </p:tgtEl>
                                        <p:attrNameLst>
                                          <p:attrName>ppt_h</p:attrName>
                                        </p:attrNameLst>
                                      </p:cBhvr>
                                      <p:tavLst>
                                        <p:tav tm="0">
                                          <p:val>
                                            <p:fltVal val="0"/>
                                          </p:val>
                                        </p:tav>
                                        <p:tav tm="100000">
                                          <p:val>
                                            <p:strVal val="#ppt_h"/>
                                          </p:val>
                                        </p:tav>
                                      </p:tavLst>
                                    </p:anim>
                                    <p:animEffect transition="in" filter="fade">
                                      <p:cBhvr>
                                        <p:cTn id="57" dur="2000"/>
                                        <p:tgtEl>
                                          <p:spTgt spid="29"/>
                                        </p:tgtEl>
                                      </p:cBhvr>
                                    </p:animEffect>
                                  </p:childTnLst>
                                </p:cTn>
                              </p:par>
                            </p:childTnLst>
                          </p:cTn>
                        </p:par>
                      </p:childTnLst>
                    </p:cTn>
                  </p:par>
                </p:childTnLst>
              </p:cTn>
              <p:nextCondLst>
                <p:cond evt="onClick" delay="0">
                  <p:tgtEl>
                    <p:spTgt spid="15"/>
                  </p:tgtEl>
                </p:cond>
              </p:nextCondLst>
            </p:seq>
            <p:seq concurrent="1" nextAc="seek">
              <p:cTn id="58" restart="whenNotActive" fill="hold" evtFilter="cancelBubble" nodeType="interactiveSeq">
                <p:stCondLst>
                  <p:cond evt="onClick" delay="0">
                    <p:tgtEl>
                      <p:spTgt spid="29"/>
                    </p:tgtEl>
                  </p:cond>
                </p:stCondLst>
                <p:endSync evt="end" delay="0">
                  <p:rtn val="all"/>
                </p:endSync>
                <p:childTnLst>
                  <p:par>
                    <p:cTn id="59" fill="hold">
                      <p:stCondLst>
                        <p:cond delay="0"/>
                      </p:stCondLst>
                      <p:childTnLst>
                        <p:par>
                          <p:cTn id="60" fill="hold">
                            <p:stCondLst>
                              <p:cond delay="0"/>
                            </p:stCondLst>
                            <p:childTnLst>
                              <p:par>
                                <p:cTn id="61" presetID="53" presetClass="exit" presetSubtype="0" fill="hold" grpId="1" nodeType="clickEffect">
                                  <p:stCondLst>
                                    <p:cond delay="0"/>
                                  </p:stCondLst>
                                  <p:childTnLst>
                                    <p:anim calcmode="lin" valueType="num">
                                      <p:cBhvr>
                                        <p:cTn id="62" dur="2000"/>
                                        <p:tgtEl>
                                          <p:spTgt spid="29"/>
                                        </p:tgtEl>
                                        <p:attrNameLst>
                                          <p:attrName>ppt_w</p:attrName>
                                        </p:attrNameLst>
                                      </p:cBhvr>
                                      <p:tavLst>
                                        <p:tav tm="0">
                                          <p:val>
                                            <p:strVal val="ppt_w"/>
                                          </p:val>
                                        </p:tav>
                                        <p:tav tm="100000">
                                          <p:val>
                                            <p:fltVal val="0"/>
                                          </p:val>
                                        </p:tav>
                                      </p:tavLst>
                                    </p:anim>
                                    <p:anim calcmode="lin" valueType="num">
                                      <p:cBhvr>
                                        <p:cTn id="63" dur="2000"/>
                                        <p:tgtEl>
                                          <p:spTgt spid="29"/>
                                        </p:tgtEl>
                                        <p:attrNameLst>
                                          <p:attrName>ppt_h</p:attrName>
                                        </p:attrNameLst>
                                      </p:cBhvr>
                                      <p:tavLst>
                                        <p:tav tm="0">
                                          <p:val>
                                            <p:strVal val="ppt_h"/>
                                          </p:val>
                                        </p:tav>
                                        <p:tav tm="100000">
                                          <p:val>
                                            <p:fltVal val="0"/>
                                          </p:val>
                                        </p:tav>
                                      </p:tavLst>
                                    </p:anim>
                                    <p:animEffect transition="out" filter="fade">
                                      <p:cBhvr>
                                        <p:cTn id="64" dur="2000"/>
                                        <p:tgtEl>
                                          <p:spTgt spid="29"/>
                                        </p:tgtEl>
                                      </p:cBhvr>
                                    </p:animEffect>
                                    <p:set>
                                      <p:cBhvr>
                                        <p:cTn id="65" dur="1" fill="hold">
                                          <p:stCondLst>
                                            <p:cond delay="19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66" restart="whenNotActive" fill="hold" evtFilter="cancelBubble" nodeType="interactiveSeq">
                <p:stCondLst>
                  <p:cond evt="onClick" delay="0">
                    <p:tgtEl>
                      <p:spTgt spid="11"/>
                    </p:tgtEl>
                  </p:cond>
                </p:stCondLst>
                <p:endSync evt="end" delay="0">
                  <p:rtn val="all"/>
                </p:endSync>
                <p:childTnLst>
                  <p:par>
                    <p:cTn id="67" fill="hold">
                      <p:stCondLst>
                        <p:cond delay="0"/>
                      </p:stCondLst>
                      <p:childTnLst>
                        <p:par>
                          <p:cTn id="68" fill="hold">
                            <p:stCondLst>
                              <p:cond delay="0"/>
                            </p:stCondLst>
                            <p:childTnLst>
                              <p:par>
                                <p:cTn id="69" presetID="53" presetClass="entr" presetSubtype="0" fill="hold" nodeType="clickEffect">
                                  <p:stCondLst>
                                    <p:cond delay="0"/>
                                  </p:stCondLst>
                                  <p:childTnLst>
                                    <p:set>
                                      <p:cBhvr>
                                        <p:cTn id="70" dur="1" fill="hold">
                                          <p:stCondLst>
                                            <p:cond delay="0"/>
                                          </p:stCondLst>
                                        </p:cTn>
                                        <p:tgtEl>
                                          <p:spTgt spid="1027"/>
                                        </p:tgtEl>
                                        <p:attrNameLst>
                                          <p:attrName>style.visibility</p:attrName>
                                        </p:attrNameLst>
                                      </p:cBhvr>
                                      <p:to>
                                        <p:strVal val="visible"/>
                                      </p:to>
                                    </p:set>
                                    <p:anim calcmode="lin" valueType="num">
                                      <p:cBhvr>
                                        <p:cTn id="71" dur="2000" fill="hold"/>
                                        <p:tgtEl>
                                          <p:spTgt spid="1027"/>
                                        </p:tgtEl>
                                        <p:attrNameLst>
                                          <p:attrName>ppt_w</p:attrName>
                                        </p:attrNameLst>
                                      </p:cBhvr>
                                      <p:tavLst>
                                        <p:tav tm="0">
                                          <p:val>
                                            <p:fltVal val="0"/>
                                          </p:val>
                                        </p:tav>
                                        <p:tav tm="100000">
                                          <p:val>
                                            <p:strVal val="#ppt_w"/>
                                          </p:val>
                                        </p:tav>
                                      </p:tavLst>
                                    </p:anim>
                                    <p:anim calcmode="lin" valueType="num">
                                      <p:cBhvr>
                                        <p:cTn id="72" dur="2000" fill="hold"/>
                                        <p:tgtEl>
                                          <p:spTgt spid="1027"/>
                                        </p:tgtEl>
                                        <p:attrNameLst>
                                          <p:attrName>ppt_h</p:attrName>
                                        </p:attrNameLst>
                                      </p:cBhvr>
                                      <p:tavLst>
                                        <p:tav tm="0">
                                          <p:val>
                                            <p:fltVal val="0"/>
                                          </p:val>
                                        </p:tav>
                                        <p:tav tm="100000">
                                          <p:val>
                                            <p:strVal val="#ppt_h"/>
                                          </p:val>
                                        </p:tav>
                                      </p:tavLst>
                                    </p:anim>
                                    <p:animEffect transition="in" filter="fade">
                                      <p:cBhvr>
                                        <p:cTn id="73" dur="2000"/>
                                        <p:tgtEl>
                                          <p:spTgt spid="1027"/>
                                        </p:tgtEl>
                                      </p:cBhvr>
                                    </p:animEffect>
                                  </p:childTnLst>
                                </p:cTn>
                              </p:par>
                            </p:childTnLst>
                          </p:cTn>
                        </p:par>
                      </p:childTnLst>
                    </p:cTn>
                  </p:par>
                </p:childTnLst>
              </p:cTn>
              <p:nextCondLst>
                <p:cond evt="onClick" delay="0">
                  <p:tgtEl>
                    <p:spTgt spid="11"/>
                  </p:tgtEl>
                </p:cond>
              </p:nextCondLst>
            </p:seq>
            <p:seq concurrent="1" nextAc="seek">
              <p:cTn id="74" restart="whenNotActive" fill="hold" evtFilter="cancelBubble" nodeType="interactiveSeq">
                <p:stCondLst>
                  <p:cond evt="onClick" delay="0">
                    <p:tgtEl>
                      <p:spTgt spid="1027"/>
                    </p:tgtEl>
                  </p:cond>
                </p:stCondLst>
                <p:endSync evt="end" delay="0">
                  <p:rtn val="all"/>
                </p:endSync>
                <p:childTnLst>
                  <p:par>
                    <p:cTn id="75" fill="hold">
                      <p:stCondLst>
                        <p:cond delay="0"/>
                      </p:stCondLst>
                      <p:childTnLst>
                        <p:par>
                          <p:cTn id="76" fill="hold">
                            <p:stCondLst>
                              <p:cond delay="0"/>
                            </p:stCondLst>
                            <p:childTnLst>
                              <p:par>
                                <p:cTn id="77" presetID="53" presetClass="exit" presetSubtype="0" fill="hold" nodeType="clickEffect">
                                  <p:stCondLst>
                                    <p:cond delay="0"/>
                                  </p:stCondLst>
                                  <p:childTnLst>
                                    <p:anim calcmode="lin" valueType="num">
                                      <p:cBhvr>
                                        <p:cTn id="78" dur="2000"/>
                                        <p:tgtEl>
                                          <p:spTgt spid="1027"/>
                                        </p:tgtEl>
                                        <p:attrNameLst>
                                          <p:attrName>ppt_w</p:attrName>
                                        </p:attrNameLst>
                                      </p:cBhvr>
                                      <p:tavLst>
                                        <p:tav tm="0">
                                          <p:val>
                                            <p:strVal val="ppt_w"/>
                                          </p:val>
                                        </p:tav>
                                        <p:tav tm="100000">
                                          <p:val>
                                            <p:fltVal val="0"/>
                                          </p:val>
                                        </p:tav>
                                      </p:tavLst>
                                    </p:anim>
                                    <p:anim calcmode="lin" valueType="num">
                                      <p:cBhvr>
                                        <p:cTn id="79" dur="2000"/>
                                        <p:tgtEl>
                                          <p:spTgt spid="1027"/>
                                        </p:tgtEl>
                                        <p:attrNameLst>
                                          <p:attrName>ppt_h</p:attrName>
                                        </p:attrNameLst>
                                      </p:cBhvr>
                                      <p:tavLst>
                                        <p:tav tm="0">
                                          <p:val>
                                            <p:strVal val="ppt_h"/>
                                          </p:val>
                                        </p:tav>
                                        <p:tav tm="100000">
                                          <p:val>
                                            <p:fltVal val="0"/>
                                          </p:val>
                                        </p:tav>
                                      </p:tavLst>
                                    </p:anim>
                                    <p:animEffect transition="out" filter="fade">
                                      <p:cBhvr>
                                        <p:cTn id="80" dur="2000"/>
                                        <p:tgtEl>
                                          <p:spTgt spid="1027"/>
                                        </p:tgtEl>
                                      </p:cBhvr>
                                    </p:animEffect>
                                    <p:set>
                                      <p:cBhvr>
                                        <p:cTn id="81" dur="1" fill="hold">
                                          <p:stCondLst>
                                            <p:cond delay="1999"/>
                                          </p:stCondLst>
                                        </p:cTn>
                                        <p:tgtEl>
                                          <p:spTgt spid="1027"/>
                                        </p:tgtEl>
                                        <p:attrNameLst>
                                          <p:attrName>style.visibility</p:attrName>
                                        </p:attrNameLst>
                                      </p:cBhvr>
                                      <p:to>
                                        <p:strVal val="hidden"/>
                                      </p:to>
                                    </p:set>
                                  </p:childTnLst>
                                </p:cTn>
                              </p:par>
                            </p:childTnLst>
                          </p:cTn>
                        </p:par>
                      </p:childTnLst>
                    </p:cTn>
                  </p:par>
                </p:childTnLst>
              </p:cTn>
              <p:nextCondLst>
                <p:cond evt="onClick" delay="0">
                  <p:tgtEl>
                    <p:spTgt spid="1027"/>
                  </p:tgtEl>
                </p:cond>
              </p:nextCondLst>
            </p:seq>
            <p:seq concurrent="1" nextAc="seek">
              <p:cTn id="82" restart="whenNotActive" fill="hold" evtFilter="cancelBubble" nodeType="interactiveSeq">
                <p:stCondLst>
                  <p:cond evt="onClick" delay="0">
                    <p:tgtEl>
                      <p:spTgt spid="30"/>
                    </p:tgtEl>
                  </p:cond>
                </p:stCondLst>
                <p:endSync evt="end" delay="0">
                  <p:rtn val="all"/>
                </p:endSync>
                <p:childTnLst>
                  <p:par>
                    <p:cTn id="83" fill="hold">
                      <p:stCondLst>
                        <p:cond delay="0"/>
                      </p:stCondLst>
                      <p:childTnLst>
                        <p:par>
                          <p:cTn id="84" fill="hold">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p:cTn id="87" dur="2000" fill="hold"/>
                                        <p:tgtEl>
                                          <p:spTgt spid="32"/>
                                        </p:tgtEl>
                                        <p:attrNameLst>
                                          <p:attrName>ppt_w</p:attrName>
                                        </p:attrNameLst>
                                      </p:cBhvr>
                                      <p:tavLst>
                                        <p:tav tm="0">
                                          <p:val>
                                            <p:fltVal val="0"/>
                                          </p:val>
                                        </p:tav>
                                        <p:tav tm="100000">
                                          <p:val>
                                            <p:strVal val="#ppt_w"/>
                                          </p:val>
                                        </p:tav>
                                      </p:tavLst>
                                    </p:anim>
                                    <p:anim calcmode="lin" valueType="num">
                                      <p:cBhvr>
                                        <p:cTn id="88" dur="2000" fill="hold"/>
                                        <p:tgtEl>
                                          <p:spTgt spid="32"/>
                                        </p:tgtEl>
                                        <p:attrNameLst>
                                          <p:attrName>ppt_h</p:attrName>
                                        </p:attrNameLst>
                                      </p:cBhvr>
                                      <p:tavLst>
                                        <p:tav tm="0">
                                          <p:val>
                                            <p:fltVal val="0"/>
                                          </p:val>
                                        </p:tav>
                                        <p:tav tm="100000">
                                          <p:val>
                                            <p:strVal val="#ppt_h"/>
                                          </p:val>
                                        </p:tav>
                                      </p:tavLst>
                                    </p:anim>
                                    <p:animEffect transition="in" filter="fade">
                                      <p:cBhvr>
                                        <p:cTn id="89" dur="2000"/>
                                        <p:tgtEl>
                                          <p:spTgt spid="32"/>
                                        </p:tgtEl>
                                      </p:cBhvr>
                                    </p:animEffect>
                                  </p:childTnLst>
                                </p:cTn>
                              </p:par>
                            </p:childTnLst>
                          </p:cTn>
                        </p:par>
                      </p:childTnLst>
                    </p:cTn>
                  </p:par>
                </p:childTnLst>
              </p:cTn>
              <p:nextCondLst>
                <p:cond evt="onClick" delay="0">
                  <p:tgtEl>
                    <p:spTgt spid="30"/>
                  </p:tgtEl>
                </p:cond>
              </p:nextCondLst>
            </p:seq>
            <p:seq concurrent="1" nextAc="seek">
              <p:cTn id="90" restart="whenNotActive" fill="hold" evtFilter="cancelBubble" nodeType="interactiveSeq">
                <p:stCondLst>
                  <p:cond evt="onClick" delay="0">
                    <p:tgtEl>
                      <p:spTgt spid="32"/>
                    </p:tgtEl>
                  </p:cond>
                </p:stCondLst>
                <p:endSync evt="end" delay="0">
                  <p:rtn val="all"/>
                </p:endSync>
                <p:childTnLst>
                  <p:par>
                    <p:cTn id="91" fill="hold">
                      <p:stCondLst>
                        <p:cond delay="0"/>
                      </p:stCondLst>
                      <p:childTnLst>
                        <p:par>
                          <p:cTn id="92" fill="hold">
                            <p:stCondLst>
                              <p:cond delay="0"/>
                            </p:stCondLst>
                            <p:childTnLst>
                              <p:par>
                                <p:cTn id="93" presetID="53" presetClass="exit" presetSubtype="0" fill="hold" grpId="1" nodeType="clickEffect">
                                  <p:stCondLst>
                                    <p:cond delay="0"/>
                                  </p:stCondLst>
                                  <p:childTnLst>
                                    <p:anim calcmode="lin" valueType="num">
                                      <p:cBhvr>
                                        <p:cTn id="94" dur="2000"/>
                                        <p:tgtEl>
                                          <p:spTgt spid="32"/>
                                        </p:tgtEl>
                                        <p:attrNameLst>
                                          <p:attrName>ppt_w</p:attrName>
                                        </p:attrNameLst>
                                      </p:cBhvr>
                                      <p:tavLst>
                                        <p:tav tm="0">
                                          <p:val>
                                            <p:strVal val="ppt_w"/>
                                          </p:val>
                                        </p:tav>
                                        <p:tav tm="100000">
                                          <p:val>
                                            <p:fltVal val="0"/>
                                          </p:val>
                                        </p:tav>
                                      </p:tavLst>
                                    </p:anim>
                                    <p:anim calcmode="lin" valueType="num">
                                      <p:cBhvr>
                                        <p:cTn id="95" dur="2000"/>
                                        <p:tgtEl>
                                          <p:spTgt spid="32"/>
                                        </p:tgtEl>
                                        <p:attrNameLst>
                                          <p:attrName>ppt_h</p:attrName>
                                        </p:attrNameLst>
                                      </p:cBhvr>
                                      <p:tavLst>
                                        <p:tav tm="0">
                                          <p:val>
                                            <p:strVal val="ppt_h"/>
                                          </p:val>
                                        </p:tav>
                                        <p:tav tm="100000">
                                          <p:val>
                                            <p:fltVal val="0"/>
                                          </p:val>
                                        </p:tav>
                                      </p:tavLst>
                                    </p:anim>
                                    <p:animEffect transition="out" filter="fade">
                                      <p:cBhvr>
                                        <p:cTn id="96" dur="2000"/>
                                        <p:tgtEl>
                                          <p:spTgt spid="32"/>
                                        </p:tgtEl>
                                      </p:cBhvr>
                                    </p:animEffect>
                                    <p:set>
                                      <p:cBhvr>
                                        <p:cTn id="97" dur="1" fill="hold">
                                          <p:stCondLst>
                                            <p:cond delay="1999"/>
                                          </p:stCondLst>
                                        </p:cTn>
                                        <p:tgtEl>
                                          <p:spTgt spid="3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53" presetClass="entr" presetSubtype="0" fill="hold" nodeType="clickEffect">
                                  <p:stCondLst>
                                    <p:cond delay="0"/>
                                  </p:stCondLst>
                                  <p:childTnLst>
                                    <p:set>
                                      <p:cBhvr>
                                        <p:cTn id="101" dur="1" fill="hold">
                                          <p:stCondLst>
                                            <p:cond delay="0"/>
                                          </p:stCondLst>
                                        </p:cTn>
                                        <p:tgtEl>
                                          <p:spTgt spid="1028"/>
                                        </p:tgtEl>
                                        <p:attrNameLst>
                                          <p:attrName>style.visibility</p:attrName>
                                        </p:attrNameLst>
                                      </p:cBhvr>
                                      <p:to>
                                        <p:strVal val="visible"/>
                                      </p:to>
                                    </p:set>
                                    <p:anim calcmode="lin" valueType="num">
                                      <p:cBhvr>
                                        <p:cTn id="102" dur="2000" fill="hold"/>
                                        <p:tgtEl>
                                          <p:spTgt spid="1028"/>
                                        </p:tgtEl>
                                        <p:attrNameLst>
                                          <p:attrName>ppt_w</p:attrName>
                                        </p:attrNameLst>
                                      </p:cBhvr>
                                      <p:tavLst>
                                        <p:tav tm="0">
                                          <p:val>
                                            <p:fltVal val="0"/>
                                          </p:val>
                                        </p:tav>
                                        <p:tav tm="100000">
                                          <p:val>
                                            <p:strVal val="#ppt_w"/>
                                          </p:val>
                                        </p:tav>
                                      </p:tavLst>
                                    </p:anim>
                                    <p:anim calcmode="lin" valueType="num">
                                      <p:cBhvr>
                                        <p:cTn id="103" dur="2000" fill="hold"/>
                                        <p:tgtEl>
                                          <p:spTgt spid="1028"/>
                                        </p:tgtEl>
                                        <p:attrNameLst>
                                          <p:attrName>ppt_h</p:attrName>
                                        </p:attrNameLst>
                                      </p:cBhvr>
                                      <p:tavLst>
                                        <p:tav tm="0">
                                          <p:val>
                                            <p:fltVal val="0"/>
                                          </p:val>
                                        </p:tav>
                                        <p:tav tm="100000">
                                          <p:val>
                                            <p:strVal val="#ppt_h"/>
                                          </p:val>
                                        </p:tav>
                                      </p:tavLst>
                                    </p:anim>
                                    <p:animEffect transition="in" filter="fade">
                                      <p:cBhvr>
                                        <p:cTn id="104" dur="2000"/>
                                        <p:tgtEl>
                                          <p:spTgt spid="1028"/>
                                        </p:tgtEl>
                                      </p:cBhvr>
                                    </p:animEffect>
                                  </p:childTnLst>
                                </p:cTn>
                              </p:par>
                            </p:childTnLst>
                          </p:cTn>
                        </p:par>
                      </p:childTnLst>
                    </p:cTn>
                  </p:par>
                </p:childTnLst>
              </p:cTn>
              <p:nextCondLst>
                <p:cond evt="onClick" delay="0">
                  <p:tgtEl>
                    <p:spTgt spid="32"/>
                  </p:tgtEl>
                </p:cond>
              </p:nextCondLst>
            </p:seq>
            <p:seq concurrent="1" nextAc="seek">
              <p:cTn id="105" restart="whenNotActive" fill="hold" evtFilter="cancelBubble" nodeType="interactiveSeq">
                <p:stCondLst>
                  <p:cond evt="onClick" delay="0">
                    <p:tgtEl>
                      <p:spTgt spid="1028"/>
                    </p:tgtEl>
                  </p:cond>
                </p:stCondLst>
                <p:endSync evt="end" delay="0">
                  <p:rtn val="all"/>
                </p:endSync>
                <p:childTnLst>
                  <p:par>
                    <p:cTn id="106" fill="hold">
                      <p:stCondLst>
                        <p:cond delay="0"/>
                      </p:stCondLst>
                      <p:childTnLst>
                        <p:par>
                          <p:cTn id="107" fill="hold">
                            <p:stCondLst>
                              <p:cond delay="0"/>
                            </p:stCondLst>
                            <p:childTnLst>
                              <p:par>
                                <p:cTn id="108" presetID="53" presetClass="exit" presetSubtype="0" fill="hold" nodeType="clickEffect">
                                  <p:stCondLst>
                                    <p:cond delay="0"/>
                                  </p:stCondLst>
                                  <p:childTnLst>
                                    <p:anim calcmode="lin" valueType="num">
                                      <p:cBhvr>
                                        <p:cTn id="109" dur="2000"/>
                                        <p:tgtEl>
                                          <p:spTgt spid="1028"/>
                                        </p:tgtEl>
                                        <p:attrNameLst>
                                          <p:attrName>ppt_w</p:attrName>
                                        </p:attrNameLst>
                                      </p:cBhvr>
                                      <p:tavLst>
                                        <p:tav tm="0">
                                          <p:val>
                                            <p:strVal val="ppt_w"/>
                                          </p:val>
                                        </p:tav>
                                        <p:tav tm="100000">
                                          <p:val>
                                            <p:fltVal val="0"/>
                                          </p:val>
                                        </p:tav>
                                      </p:tavLst>
                                    </p:anim>
                                    <p:anim calcmode="lin" valueType="num">
                                      <p:cBhvr>
                                        <p:cTn id="110" dur="2000"/>
                                        <p:tgtEl>
                                          <p:spTgt spid="1028"/>
                                        </p:tgtEl>
                                        <p:attrNameLst>
                                          <p:attrName>ppt_h</p:attrName>
                                        </p:attrNameLst>
                                      </p:cBhvr>
                                      <p:tavLst>
                                        <p:tav tm="0">
                                          <p:val>
                                            <p:strVal val="ppt_h"/>
                                          </p:val>
                                        </p:tav>
                                        <p:tav tm="100000">
                                          <p:val>
                                            <p:fltVal val="0"/>
                                          </p:val>
                                        </p:tav>
                                      </p:tavLst>
                                    </p:anim>
                                    <p:animEffect transition="out" filter="fade">
                                      <p:cBhvr>
                                        <p:cTn id="111" dur="2000"/>
                                        <p:tgtEl>
                                          <p:spTgt spid="1028"/>
                                        </p:tgtEl>
                                      </p:cBhvr>
                                    </p:animEffect>
                                    <p:set>
                                      <p:cBhvr>
                                        <p:cTn id="112" dur="1" fill="hold">
                                          <p:stCondLst>
                                            <p:cond delay="1999"/>
                                          </p:stCondLst>
                                        </p:cTn>
                                        <p:tgtEl>
                                          <p:spTgt spid="1028"/>
                                        </p:tgtEl>
                                        <p:attrNameLst>
                                          <p:attrName>style.visibility</p:attrName>
                                        </p:attrNameLst>
                                      </p:cBhvr>
                                      <p:to>
                                        <p:strVal val="hidden"/>
                                      </p:to>
                                    </p:set>
                                  </p:childTnLst>
                                </p:cTn>
                              </p:par>
                            </p:childTnLst>
                          </p:cTn>
                        </p:par>
                      </p:childTnLst>
                    </p:cTn>
                  </p:par>
                </p:childTnLst>
              </p:cTn>
              <p:nextCondLst>
                <p:cond evt="onClick" delay="0">
                  <p:tgtEl>
                    <p:spTgt spid="1028"/>
                  </p:tgtEl>
                </p:cond>
              </p:nextCondLst>
            </p:seq>
            <p:seq concurrent="1" nextAc="seek">
              <p:cTn id="113" restart="whenNotActive" fill="hold" evtFilter="cancelBubble" nodeType="interactiveSeq">
                <p:stCondLst>
                  <p:cond evt="onClick" delay="0">
                    <p:tgtEl>
                      <p:spTgt spid="1033"/>
                    </p:tgtEl>
                  </p:cond>
                </p:stCondLst>
                <p:endSync evt="end" delay="0">
                  <p:rtn val="all"/>
                </p:endSync>
                <p:childTnLst>
                  <p:par>
                    <p:cTn id="114" fill="hold">
                      <p:stCondLst>
                        <p:cond delay="0"/>
                      </p:stCondLst>
                      <p:childTnLst>
                        <p:par>
                          <p:cTn id="115" fill="hold">
                            <p:stCondLst>
                              <p:cond delay="0"/>
                            </p:stCondLst>
                            <p:childTnLst>
                              <p:par>
                                <p:cTn id="116" presetID="53" presetClass="entr" presetSubtype="0" fill="hold" nodeType="clickEffect">
                                  <p:stCondLst>
                                    <p:cond delay="0"/>
                                  </p:stCondLst>
                                  <p:childTnLst>
                                    <p:set>
                                      <p:cBhvr>
                                        <p:cTn id="117" dur="1" fill="hold">
                                          <p:stCondLst>
                                            <p:cond delay="0"/>
                                          </p:stCondLst>
                                        </p:cTn>
                                        <p:tgtEl>
                                          <p:spTgt spid="33"/>
                                        </p:tgtEl>
                                        <p:attrNameLst>
                                          <p:attrName>style.visibility</p:attrName>
                                        </p:attrNameLst>
                                      </p:cBhvr>
                                      <p:to>
                                        <p:strVal val="visible"/>
                                      </p:to>
                                    </p:set>
                                    <p:anim calcmode="lin" valueType="num">
                                      <p:cBhvr>
                                        <p:cTn id="118" dur="2000" fill="hold"/>
                                        <p:tgtEl>
                                          <p:spTgt spid="33"/>
                                        </p:tgtEl>
                                        <p:attrNameLst>
                                          <p:attrName>ppt_w</p:attrName>
                                        </p:attrNameLst>
                                      </p:cBhvr>
                                      <p:tavLst>
                                        <p:tav tm="0">
                                          <p:val>
                                            <p:fltVal val="0"/>
                                          </p:val>
                                        </p:tav>
                                        <p:tav tm="100000">
                                          <p:val>
                                            <p:strVal val="#ppt_w"/>
                                          </p:val>
                                        </p:tav>
                                      </p:tavLst>
                                    </p:anim>
                                    <p:anim calcmode="lin" valueType="num">
                                      <p:cBhvr>
                                        <p:cTn id="119" dur="2000" fill="hold"/>
                                        <p:tgtEl>
                                          <p:spTgt spid="33"/>
                                        </p:tgtEl>
                                        <p:attrNameLst>
                                          <p:attrName>ppt_h</p:attrName>
                                        </p:attrNameLst>
                                      </p:cBhvr>
                                      <p:tavLst>
                                        <p:tav tm="0">
                                          <p:val>
                                            <p:fltVal val="0"/>
                                          </p:val>
                                        </p:tav>
                                        <p:tav tm="100000">
                                          <p:val>
                                            <p:strVal val="#ppt_h"/>
                                          </p:val>
                                        </p:tav>
                                      </p:tavLst>
                                    </p:anim>
                                    <p:animEffect transition="in" filter="fade">
                                      <p:cBhvr>
                                        <p:cTn id="120" dur="2000"/>
                                        <p:tgtEl>
                                          <p:spTgt spid="33"/>
                                        </p:tgtEl>
                                      </p:cBhvr>
                                    </p:animEffect>
                                  </p:childTnLst>
                                </p:cTn>
                              </p:par>
                            </p:childTnLst>
                          </p:cTn>
                        </p:par>
                      </p:childTnLst>
                    </p:cTn>
                  </p:par>
                </p:childTnLst>
              </p:cTn>
              <p:nextCondLst>
                <p:cond evt="onClick" delay="0">
                  <p:tgtEl>
                    <p:spTgt spid="1033"/>
                  </p:tgtEl>
                </p:cond>
              </p:nextCondLst>
            </p:seq>
            <p:seq concurrent="1" nextAc="seek">
              <p:cTn id="121" restart="whenNotActive" fill="hold" evtFilter="cancelBubble" nodeType="interactiveSeq">
                <p:stCondLst>
                  <p:cond evt="onClick" delay="0">
                    <p:tgtEl>
                      <p:spTgt spid="33"/>
                    </p:tgtEl>
                  </p:cond>
                </p:stCondLst>
                <p:endSync evt="end" delay="0">
                  <p:rtn val="all"/>
                </p:endSync>
                <p:childTnLst>
                  <p:par>
                    <p:cTn id="122" fill="hold">
                      <p:stCondLst>
                        <p:cond delay="0"/>
                      </p:stCondLst>
                      <p:childTnLst>
                        <p:par>
                          <p:cTn id="123" fill="hold">
                            <p:stCondLst>
                              <p:cond delay="0"/>
                            </p:stCondLst>
                            <p:childTnLst>
                              <p:par>
                                <p:cTn id="124" presetID="53" presetClass="exit" presetSubtype="0" fill="hold" nodeType="clickEffect">
                                  <p:stCondLst>
                                    <p:cond delay="0"/>
                                  </p:stCondLst>
                                  <p:childTnLst>
                                    <p:anim calcmode="lin" valueType="num">
                                      <p:cBhvr>
                                        <p:cTn id="125" dur="2000"/>
                                        <p:tgtEl>
                                          <p:spTgt spid="33"/>
                                        </p:tgtEl>
                                        <p:attrNameLst>
                                          <p:attrName>ppt_w</p:attrName>
                                        </p:attrNameLst>
                                      </p:cBhvr>
                                      <p:tavLst>
                                        <p:tav tm="0">
                                          <p:val>
                                            <p:strVal val="ppt_w"/>
                                          </p:val>
                                        </p:tav>
                                        <p:tav tm="100000">
                                          <p:val>
                                            <p:fltVal val="0"/>
                                          </p:val>
                                        </p:tav>
                                      </p:tavLst>
                                    </p:anim>
                                    <p:anim calcmode="lin" valueType="num">
                                      <p:cBhvr>
                                        <p:cTn id="126" dur="2000"/>
                                        <p:tgtEl>
                                          <p:spTgt spid="33"/>
                                        </p:tgtEl>
                                        <p:attrNameLst>
                                          <p:attrName>ppt_h</p:attrName>
                                        </p:attrNameLst>
                                      </p:cBhvr>
                                      <p:tavLst>
                                        <p:tav tm="0">
                                          <p:val>
                                            <p:strVal val="ppt_h"/>
                                          </p:val>
                                        </p:tav>
                                        <p:tav tm="100000">
                                          <p:val>
                                            <p:fltVal val="0"/>
                                          </p:val>
                                        </p:tav>
                                      </p:tavLst>
                                    </p:anim>
                                    <p:animEffect transition="out" filter="fade">
                                      <p:cBhvr>
                                        <p:cTn id="127" dur="2000"/>
                                        <p:tgtEl>
                                          <p:spTgt spid="33"/>
                                        </p:tgtEl>
                                      </p:cBhvr>
                                    </p:animEffect>
                                    <p:set>
                                      <p:cBhvr>
                                        <p:cTn id="128" dur="1" fill="hold">
                                          <p:stCondLst>
                                            <p:cond delay="1999"/>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129" restart="whenNotActive" fill="hold" evtFilter="cancelBubble" nodeType="interactiveSeq">
                <p:stCondLst>
                  <p:cond evt="onClick" delay="0">
                    <p:tgtEl>
                      <p:spTgt spid="34"/>
                    </p:tgtEl>
                  </p:cond>
                </p:stCondLst>
                <p:endSync evt="end" delay="0">
                  <p:rtn val="all"/>
                </p:endSync>
                <p:childTnLst>
                  <p:par>
                    <p:cTn id="130" fill="hold">
                      <p:stCondLst>
                        <p:cond delay="0"/>
                      </p:stCondLst>
                      <p:childTnLst>
                        <p:par>
                          <p:cTn id="131" fill="hold">
                            <p:stCondLst>
                              <p:cond delay="0"/>
                            </p:stCondLst>
                            <p:childTnLst>
                              <p:par>
                                <p:cTn id="132" presetID="53" presetClass="entr" presetSubtype="0" fill="hold" nodeType="clickEffect">
                                  <p:stCondLst>
                                    <p:cond delay="0"/>
                                  </p:stCondLst>
                                  <p:childTnLst>
                                    <p:set>
                                      <p:cBhvr>
                                        <p:cTn id="133" dur="1" fill="hold">
                                          <p:stCondLst>
                                            <p:cond delay="0"/>
                                          </p:stCondLst>
                                        </p:cTn>
                                        <p:tgtEl>
                                          <p:spTgt spid="1030"/>
                                        </p:tgtEl>
                                        <p:attrNameLst>
                                          <p:attrName>style.visibility</p:attrName>
                                        </p:attrNameLst>
                                      </p:cBhvr>
                                      <p:to>
                                        <p:strVal val="visible"/>
                                      </p:to>
                                    </p:set>
                                    <p:anim calcmode="lin" valueType="num">
                                      <p:cBhvr>
                                        <p:cTn id="134" dur="2000" fill="hold"/>
                                        <p:tgtEl>
                                          <p:spTgt spid="1030"/>
                                        </p:tgtEl>
                                        <p:attrNameLst>
                                          <p:attrName>ppt_w</p:attrName>
                                        </p:attrNameLst>
                                      </p:cBhvr>
                                      <p:tavLst>
                                        <p:tav tm="0">
                                          <p:val>
                                            <p:fltVal val="0"/>
                                          </p:val>
                                        </p:tav>
                                        <p:tav tm="100000">
                                          <p:val>
                                            <p:strVal val="#ppt_w"/>
                                          </p:val>
                                        </p:tav>
                                      </p:tavLst>
                                    </p:anim>
                                    <p:anim calcmode="lin" valueType="num">
                                      <p:cBhvr>
                                        <p:cTn id="135" dur="2000" fill="hold"/>
                                        <p:tgtEl>
                                          <p:spTgt spid="1030"/>
                                        </p:tgtEl>
                                        <p:attrNameLst>
                                          <p:attrName>ppt_h</p:attrName>
                                        </p:attrNameLst>
                                      </p:cBhvr>
                                      <p:tavLst>
                                        <p:tav tm="0">
                                          <p:val>
                                            <p:fltVal val="0"/>
                                          </p:val>
                                        </p:tav>
                                        <p:tav tm="100000">
                                          <p:val>
                                            <p:strVal val="#ppt_h"/>
                                          </p:val>
                                        </p:tav>
                                      </p:tavLst>
                                    </p:anim>
                                    <p:animEffect transition="in" filter="fade">
                                      <p:cBhvr>
                                        <p:cTn id="136" dur="2000"/>
                                        <p:tgtEl>
                                          <p:spTgt spid="1030"/>
                                        </p:tgtEl>
                                      </p:cBhvr>
                                    </p:animEffect>
                                  </p:childTnLst>
                                </p:cTn>
                              </p:par>
                            </p:childTnLst>
                          </p:cTn>
                        </p:par>
                      </p:childTnLst>
                    </p:cTn>
                  </p:par>
                </p:childTnLst>
              </p:cTn>
              <p:nextCondLst>
                <p:cond evt="onClick" delay="0">
                  <p:tgtEl>
                    <p:spTgt spid="34"/>
                  </p:tgtEl>
                </p:cond>
              </p:nextCondLst>
            </p:seq>
            <p:seq concurrent="1" nextAc="seek">
              <p:cTn id="137" restart="whenNotActive" fill="hold" evtFilter="cancelBubble" nodeType="interactiveSeq">
                <p:stCondLst>
                  <p:cond evt="onClick" delay="0">
                    <p:tgtEl>
                      <p:spTgt spid="1030"/>
                    </p:tgtEl>
                  </p:cond>
                </p:stCondLst>
                <p:endSync evt="end" delay="0">
                  <p:rtn val="all"/>
                </p:endSync>
                <p:childTnLst>
                  <p:par>
                    <p:cTn id="138" fill="hold">
                      <p:stCondLst>
                        <p:cond delay="0"/>
                      </p:stCondLst>
                      <p:childTnLst>
                        <p:par>
                          <p:cTn id="139" fill="hold">
                            <p:stCondLst>
                              <p:cond delay="0"/>
                            </p:stCondLst>
                            <p:childTnLst>
                              <p:par>
                                <p:cTn id="140" presetID="53" presetClass="exit" presetSubtype="0" fill="hold" nodeType="clickEffect">
                                  <p:stCondLst>
                                    <p:cond delay="0"/>
                                  </p:stCondLst>
                                  <p:childTnLst>
                                    <p:anim calcmode="lin" valueType="num">
                                      <p:cBhvr>
                                        <p:cTn id="141" dur="2000"/>
                                        <p:tgtEl>
                                          <p:spTgt spid="1030"/>
                                        </p:tgtEl>
                                        <p:attrNameLst>
                                          <p:attrName>ppt_w</p:attrName>
                                        </p:attrNameLst>
                                      </p:cBhvr>
                                      <p:tavLst>
                                        <p:tav tm="0">
                                          <p:val>
                                            <p:strVal val="ppt_w"/>
                                          </p:val>
                                        </p:tav>
                                        <p:tav tm="100000">
                                          <p:val>
                                            <p:fltVal val="0"/>
                                          </p:val>
                                        </p:tav>
                                      </p:tavLst>
                                    </p:anim>
                                    <p:anim calcmode="lin" valueType="num">
                                      <p:cBhvr>
                                        <p:cTn id="142" dur="2000"/>
                                        <p:tgtEl>
                                          <p:spTgt spid="1030"/>
                                        </p:tgtEl>
                                        <p:attrNameLst>
                                          <p:attrName>ppt_h</p:attrName>
                                        </p:attrNameLst>
                                      </p:cBhvr>
                                      <p:tavLst>
                                        <p:tav tm="0">
                                          <p:val>
                                            <p:strVal val="ppt_h"/>
                                          </p:val>
                                        </p:tav>
                                        <p:tav tm="100000">
                                          <p:val>
                                            <p:fltVal val="0"/>
                                          </p:val>
                                        </p:tav>
                                      </p:tavLst>
                                    </p:anim>
                                    <p:animEffect transition="out" filter="fade">
                                      <p:cBhvr>
                                        <p:cTn id="143" dur="2000"/>
                                        <p:tgtEl>
                                          <p:spTgt spid="1030"/>
                                        </p:tgtEl>
                                      </p:cBhvr>
                                    </p:animEffect>
                                    <p:set>
                                      <p:cBhvr>
                                        <p:cTn id="144" dur="1" fill="hold">
                                          <p:stCondLst>
                                            <p:cond delay="1999"/>
                                          </p:stCondLst>
                                        </p:cTn>
                                        <p:tgtEl>
                                          <p:spTgt spid="1030"/>
                                        </p:tgtEl>
                                        <p:attrNameLst>
                                          <p:attrName>style.visibility</p:attrName>
                                        </p:attrNameLst>
                                      </p:cBhvr>
                                      <p:to>
                                        <p:strVal val="hidden"/>
                                      </p:to>
                                    </p:set>
                                  </p:childTnLst>
                                </p:cTn>
                              </p:par>
                            </p:childTnLst>
                          </p:cTn>
                        </p:par>
                      </p:childTnLst>
                    </p:cTn>
                  </p:par>
                </p:childTnLst>
              </p:cTn>
              <p:nextCondLst>
                <p:cond evt="onClick" delay="0">
                  <p:tgtEl>
                    <p:spTgt spid="1030"/>
                  </p:tgtEl>
                </p:cond>
              </p:nextCondLst>
            </p:seq>
            <p:seq concurrent="1" nextAc="seek">
              <p:cTn id="145" restart="whenNotActive" fill="hold" evtFilter="cancelBubble" nodeType="interactiveSeq">
                <p:stCondLst>
                  <p:cond evt="onClick" delay="0">
                    <p:tgtEl>
                      <p:spTgt spid="35"/>
                    </p:tgtEl>
                  </p:cond>
                </p:stCondLst>
                <p:endSync evt="end" delay="0">
                  <p:rtn val="all"/>
                </p:endSync>
                <p:childTnLst>
                  <p:par>
                    <p:cTn id="146" fill="hold">
                      <p:stCondLst>
                        <p:cond delay="0"/>
                      </p:stCondLst>
                      <p:childTnLst>
                        <p:par>
                          <p:cTn id="147" fill="hold">
                            <p:stCondLst>
                              <p:cond delay="0"/>
                            </p:stCondLst>
                            <p:childTnLst>
                              <p:par>
                                <p:cTn id="148" presetID="53" presetClass="entr" presetSubtype="0" fill="hold" nodeType="clickEffect">
                                  <p:stCondLst>
                                    <p:cond delay="0"/>
                                  </p:stCondLst>
                                  <p:childTnLst>
                                    <p:set>
                                      <p:cBhvr>
                                        <p:cTn id="149" dur="1" fill="hold">
                                          <p:stCondLst>
                                            <p:cond delay="0"/>
                                          </p:stCondLst>
                                        </p:cTn>
                                        <p:tgtEl>
                                          <p:spTgt spid="1032"/>
                                        </p:tgtEl>
                                        <p:attrNameLst>
                                          <p:attrName>style.visibility</p:attrName>
                                        </p:attrNameLst>
                                      </p:cBhvr>
                                      <p:to>
                                        <p:strVal val="visible"/>
                                      </p:to>
                                    </p:set>
                                    <p:anim calcmode="lin" valueType="num">
                                      <p:cBhvr>
                                        <p:cTn id="150" dur="2000" fill="hold"/>
                                        <p:tgtEl>
                                          <p:spTgt spid="1032"/>
                                        </p:tgtEl>
                                        <p:attrNameLst>
                                          <p:attrName>ppt_w</p:attrName>
                                        </p:attrNameLst>
                                      </p:cBhvr>
                                      <p:tavLst>
                                        <p:tav tm="0">
                                          <p:val>
                                            <p:fltVal val="0"/>
                                          </p:val>
                                        </p:tav>
                                        <p:tav tm="100000">
                                          <p:val>
                                            <p:strVal val="#ppt_w"/>
                                          </p:val>
                                        </p:tav>
                                      </p:tavLst>
                                    </p:anim>
                                    <p:anim calcmode="lin" valueType="num">
                                      <p:cBhvr>
                                        <p:cTn id="151" dur="2000" fill="hold"/>
                                        <p:tgtEl>
                                          <p:spTgt spid="1032"/>
                                        </p:tgtEl>
                                        <p:attrNameLst>
                                          <p:attrName>ppt_h</p:attrName>
                                        </p:attrNameLst>
                                      </p:cBhvr>
                                      <p:tavLst>
                                        <p:tav tm="0">
                                          <p:val>
                                            <p:fltVal val="0"/>
                                          </p:val>
                                        </p:tav>
                                        <p:tav tm="100000">
                                          <p:val>
                                            <p:strVal val="#ppt_h"/>
                                          </p:val>
                                        </p:tav>
                                      </p:tavLst>
                                    </p:anim>
                                    <p:animEffect transition="in" filter="fade">
                                      <p:cBhvr>
                                        <p:cTn id="152" dur="2000"/>
                                        <p:tgtEl>
                                          <p:spTgt spid="1032"/>
                                        </p:tgtEl>
                                      </p:cBhvr>
                                    </p:animEffect>
                                  </p:childTnLst>
                                </p:cTn>
                              </p:par>
                            </p:childTnLst>
                          </p:cTn>
                        </p:par>
                      </p:childTnLst>
                    </p:cTn>
                  </p:par>
                </p:childTnLst>
              </p:cTn>
              <p:nextCondLst>
                <p:cond evt="onClick" delay="0">
                  <p:tgtEl>
                    <p:spTgt spid="35"/>
                  </p:tgtEl>
                </p:cond>
              </p:nextCondLst>
            </p:seq>
            <p:seq concurrent="1" nextAc="seek">
              <p:cTn id="153" restart="whenNotActive" fill="hold" evtFilter="cancelBubble" nodeType="interactiveSeq">
                <p:stCondLst>
                  <p:cond evt="onClick" delay="0">
                    <p:tgtEl>
                      <p:spTgt spid="1032"/>
                    </p:tgtEl>
                  </p:cond>
                </p:stCondLst>
                <p:endSync evt="end" delay="0">
                  <p:rtn val="all"/>
                </p:endSync>
                <p:childTnLst>
                  <p:par>
                    <p:cTn id="154" fill="hold">
                      <p:stCondLst>
                        <p:cond delay="0"/>
                      </p:stCondLst>
                      <p:childTnLst>
                        <p:par>
                          <p:cTn id="155" fill="hold">
                            <p:stCondLst>
                              <p:cond delay="0"/>
                            </p:stCondLst>
                            <p:childTnLst>
                              <p:par>
                                <p:cTn id="156" presetID="53" presetClass="exit" presetSubtype="0" fill="hold" nodeType="clickEffect">
                                  <p:stCondLst>
                                    <p:cond delay="0"/>
                                  </p:stCondLst>
                                  <p:childTnLst>
                                    <p:anim calcmode="lin" valueType="num">
                                      <p:cBhvr>
                                        <p:cTn id="157" dur="2000"/>
                                        <p:tgtEl>
                                          <p:spTgt spid="1032"/>
                                        </p:tgtEl>
                                        <p:attrNameLst>
                                          <p:attrName>ppt_w</p:attrName>
                                        </p:attrNameLst>
                                      </p:cBhvr>
                                      <p:tavLst>
                                        <p:tav tm="0">
                                          <p:val>
                                            <p:strVal val="ppt_w"/>
                                          </p:val>
                                        </p:tav>
                                        <p:tav tm="100000">
                                          <p:val>
                                            <p:fltVal val="0"/>
                                          </p:val>
                                        </p:tav>
                                      </p:tavLst>
                                    </p:anim>
                                    <p:anim calcmode="lin" valueType="num">
                                      <p:cBhvr>
                                        <p:cTn id="158" dur="2000"/>
                                        <p:tgtEl>
                                          <p:spTgt spid="1032"/>
                                        </p:tgtEl>
                                        <p:attrNameLst>
                                          <p:attrName>ppt_h</p:attrName>
                                        </p:attrNameLst>
                                      </p:cBhvr>
                                      <p:tavLst>
                                        <p:tav tm="0">
                                          <p:val>
                                            <p:strVal val="ppt_h"/>
                                          </p:val>
                                        </p:tav>
                                        <p:tav tm="100000">
                                          <p:val>
                                            <p:fltVal val="0"/>
                                          </p:val>
                                        </p:tav>
                                      </p:tavLst>
                                    </p:anim>
                                    <p:animEffect transition="out" filter="fade">
                                      <p:cBhvr>
                                        <p:cTn id="159" dur="2000"/>
                                        <p:tgtEl>
                                          <p:spTgt spid="1032"/>
                                        </p:tgtEl>
                                      </p:cBhvr>
                                    </p:animEffect>
                                    <p:set>
                                      <p:cBhvr>
                                        <p:cTn id="160" dur="1" fill="hold">
                                          <p:stCondLst>
                                            <p:cond delay="1999"/>
                                          </p:stCondLst>
                                        </p:cTn>
                                        <p:tgtEl>
                                          <p:spTgt spid="1032"/>
                                        </p:tgtEl>
                                        <p:attrNameLst>
                                          <p:attrName>style.visibility</p:attrName>
                                        </p:attrNameLst>
                                      </p:cBhvr>
                                      <p:to>
                                        <p:strVal val="hidden"/>
                                      </p:to>
                                    </p:set>
                                  </p:childTnLst>
                                </p:cTn>
                              </p:par>
                            </p:childTnLst>
                          </p:cTn>
                        </p:par>
                      </p:childTnLst>
                    </p:cTn>
                  </p:par>
                </p:childTnLst>
              </p:cTn>
              <p:nextCondLst>
                <p:cond evt="onClick" delay="0">
                  <p:tgtEl>
                    <p:spTgt spid="1032"/>
                  </p:tgtEl>
                </p:cond>
              </p:nextCondLst>
            </p:seq>
            <p:seq concurrent="1" nextAc="seek">
              <p:cTn id="161" restart="whenNotActive" fill="hold" evtFilter="cancelBubble" nodeType="interactiveSeq">
                <p:stCondLst>
                  <p:cond evt="onClick" delay="0">
                    <p:tgtEl>
                      <p:spTgt spid="2"/>
                    </p:tgtEl>
                  </p:cond>
                </p:stCondLst>
                <p:endSync evt="end" delay="0">
                  <p:rtn val="all"/>
                </p:endSync>
                <p:childTnLst>
                  <p:par>
                    <p:cTn id="162" fill="hold">
                      <p:stCondLst>
                        <p:cond delay="0"/>
                      </p:stCondLst>
                      <p:childTnLst>
                        <p:par>
                          <p:cTn id="163" fill="hold">
                            <p:stCondLst>
                              <p:cond delay="0"/>
                            </p:stCondLst>
                            <p:childTnLst>
                              <p:par>
                                <p:cTn id="164" presetID="53" presetClass="entr" presetSubtype="0" fill="hold" nodeType="clickEffect">
                                  <p:stCondLst>
                                    <p:cond delay="0"/>
                                  </p:stCondLst>
                                  <p:childTnLst>
                                    <p:set>
                                      <p:cBhvr>
                                        <p:cTn id="165" dur="1" fill="hold">
                                          <p:stCondLst>
                                            <p:cond delay="0"/>
                                          </p:stCondLst>
                                        </p:cTn>
                                        <p:tgtEl>
                                          <p:spTgt spid="36"/>
                                        </p:tgtEl>
                                        <p:attrNameLst>
                                          <p:attrName>style.visibility</p:attrName>
                                        </p:attrNameLst>
                                      </p:cBhvr>
                                      <p:to>
                                        <p:strVal val="visible"/>
                                      </p:to>
                                    </p:set>
                                    <p:anim calcmode="lin" valueType="num">
                                      <p:cBhvr>
                                        <p:cTn id="166" dur="2000" fill="hold"/>
                                        <p:tgtEl>
                                          <p:spTgt spid="36"/>
                                        </p:tgtEl>
                                        <p:attrNameLst>
                                          <p:attrName>ppt_w</p:attrName>
                                        </p:attrNameLst>
                                      </p:cBhvr>
                                      <p:tavLst>
                                        <p:tav tm="0">
                                          <p:val>
                                            <p:fltVal val="0"/>
                                          </p:val>
                                        </p:tav>
                                        <p:tav tm="100000">
                                          <p:val>
                                            <p:strVal val="#ppt_w"/>
                                          </p:val>
                                        </p:tav>
                                      </p:tavLst>
                                    </p:anim>
                                    <p:anim calcmode="lin" valueType="num">
                                      <p:cBhvr>
                                        <p:cTn id="167" dur="2000" fill="hold"/>
                                        <p:tgtEl>
                                          <p:spTgt spid="36"/>
                                        </p:tgtEl>
                                        <p:attrNameLst>
                                          <p:attrName>ppt_h</p:attrName>
                                        </p:attrNameLst>
                                      </p:cBhvr>
                                      <p:tavLst>
                                        <p:tav tm="0">
                                          <p:val>
                                            <p:fltVal val="0"/>
                                          </p:val>
                                        </p:tav>
                                        <p:tav tm="100000">
                                          <p:val>
                                            <p:strVal val="#ppt_h"/>
                                          </p:val>
                                        </p:tav>
                                      </p:tavLst>
                                    </p:anim>
                                    <p:animEffect transition="in" filter="fade">
                                      <p:cBhvr>
                                        <p:cTn id="168" dur="2000"/>
                                        <p:tgtEl>
                                          <p:spTgt spid="36"/>
                                        </p:tgtEl>
                                      </p:cBhvr>
                                    </p:animEffect>
                                  </p:childTnLst>
                                </p:cTn>
                              </p:par>
                            </p:childTnLst>
                          </p:cTn>
                        </p:par>
                      </p:childTnLst>
                    </p:cTn>
                  </p:par>
                </p:childTnLst>
              </p:cTn>
              <p:nextCondLst>
                <p:cond evt="onClick" delay="0">
                  <p:tgtEl>
                    <p:spTgt spid="2"/>
                  </p:tgtEl>
                </p:cond>
              </p:nextCondLst>
            </p:seq>
            <p:seq concurrent="1" nextAc="seek">
              <p:cTn id="169" restart="whenNotActive" fill="hold" evtFilter="cancelBubble" nodeType="interactiveSeq">
                <p:stCondLst>
                  <p:cond evt="onClick" delay="0">
                    <p:tgtEl>
                      <p:spTgt spid="36"/>
                    </p:tgtEl>
                  </p:cond>
                </p:stCondLst>
                <p:endSync evt="end" delay="0">
                  <p:rtn val="all"/>
                </p:endSync>
                <p:childTnLst>
                  <p:par>
                    <p:cTn id="170" fill="hold">
                      <p:stCondLst>
                        <p:cond delay="0"/>
                      </p:stCondLst>
                      <p:childTnLst>
                        <p:par>
                          <p:cTn id="171" fill="hold">
                            <p:stCondLst>
                              <p:cond delay="0"/>
                            </p:stCondLst>
                            <p:childTnLst>
                              <p:par>
                                <p:cTn id="172" presetID="53" presetClass="exit" presetSubtype="0" fill="hold" nodeType="clickEffect">
                                  <p:stCondLst>
                                    <p:cond delay="0"/>
                                  </p:stCondLst>
                                  <p:childTnLst>
                                    <p:anim calcmode="lin" valueType="num">
                                      <p:cBhvr>
                                        <p:cTn id="173" dur="2000"/>
                                        <p:tgtEl>
                                          <p:spTgt spid="36"/>
                                        </p:tgtEl>
                                        <p:attrNameLst>
                                          <p:attrName>ppt_w</p:attrName>
                                        </p:attrNameLst>
                                      </p:cBhvr>
                                      <p:tavLst>
                                        <p:tav tm="0">
                                          <p:val>
                                            <p:strVal val="ppt_w"/>
                                          </p:val>
                                        </p:tav>
                                        <p:tav tm="100000">
                                          <p:val>
                                            <p:fltVal val="0"/>
                                          </p:val>
                                        </p:tav>
                                      </p:tavLst>
                                    </p:anim>
                                    <p:anim calcmode="lin" valueType="num">
                                      <p:cBhvr>
                                        <p:cTn id="174" dur="2000"/>
                                        <p:tgtEl>
                                          <p:spTgt spid="36"/>
                                        </p:tgtEl>
                                        <p:attrNameLst>
                                          <p:attrName>ppt_h</p:attrName>
                                        </p:attrNameLst>
                                      </p:cBhvr>
                                      <p:tavLst>
                                        <p:tav tm="0">
                                          <p:val>
                                            <p:strVal val="ppt_h"/>
                                          </p:val>
                                        </p:tav>
                                        <p:tav tm="100000">
                                          <p:val>
                                            <p:fltVal val="0"/>
                                          </p:val>
                                        </p:tav>
                                      </p:tavLst>
                                    </p:anim>
                                    <p:animEffect transition="out" filter="fade">
                                      <p:cBhvr>
                                        <p:cTn id="175" dur="2000"/>
                                        <p:tgtEl>
                                          <p:spTgt spid="36"/>
                                        </p:tgtEl>
                                      </p:cBhvr>
                                    </p:animEffect>
                                    <p:set>
                                      <p:cBhvr>
                                        <p:cTn id="176" dur="1" fill="hold">
                                          <p:stCondLst>
                                            <p:cond delay="19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177" restart="whenNotActive" fill="hold" evtFilter="cancelBubble" nodeType="interactiveSeq">
                <p:stCondLst>
                  <p:cond evt="onClick" delay="0">
                    <p:tgtEl>
                      <p:spTgt spid="37"/>
                    </p:tgtEl>
                  </p:cond>
                </p:stCondLst>
                <p:endSync evt="end" delay="0">
                  <p:rtn val="all"/>
                </p:endSync>
                <p:childTnLst>
                  <p:par>
                    <p:cTn id="178" fill="hold">
                      <p:stCondLst>
                        <p:cond delay="0"/>
                      </p:stCondLst>
                      <p:childTnLst>
                        <p:par>
                          <p:cTn id="179" fill="hold">
                            <p:stCondLst>
                              <p:cond delay="0"/>
                            </p:stCondLst>
                            <p:childTnLst>
                              <p:par>
                                <p:cTn id="180" presetID="53" presetClass="entr" presetSubtype="0" fill="hold" nodeType="clickEffect">
                                  <p:stCondLst>
                                    <p:cond delay="0"/>
                                  </p:stCondLst>
                                  <p:childTnLst>
                                    <p:set>
                                      <p:cBhvr>
                                        <p:cTn id="181" dur="1" fill="hold">
                                          <p:stCondLst>
                                            <p:cond delay="0"/>
                                          </p:stCondLst>
                                        </p:cTn>
                                        <p:tgtEl>
                                          <p:spTgt spid="3"/>
                                        </p:tgtEl>
                                        <p:attrNameLst>
                                          <p:attrName>style.visibility</p:attrName>
                                        </p:attrNameLst>
                                      </p:cBhvr>
                                      <p:to>
                                        <p:strVal val="visible"/>
                                      </p:to>
                                    </p:set>
                                    <p:anim calcmode="lin" valueType="num">
                                      <p:cBhvr>
                                        <p:cTn id="182" dur="2000" fill="hold"/>
                                        <p:tgtEl>
                                          <p:spTgt spid="3"/>
                                        </p:tgtEl>
                                        <p:attrNameLst>
                                          <p:attrName>ppt_w</p:attrName>
                                        </p:attrNameLst>
                                      </p:cBhvr>
                                      <p:tavLst>
                                        <p:tav tm="0">
                                          <p:val>
                                            <p:fltVal val="0"/>
                                          </p:val>
                                        </p:tav>
                                        <p:tav tm="100000">
                                          <p:val>
                                            <p:strVal val="#ppt_w"/>
                                          </p:val>
                                        </p:tav>
                                      </p:tavLst>
                                    </p:anim>
                                    <p:anim calcmode="lin" valueType="num">
                                      <p:cBhvr>
                                        <p:cTn id="183" dur="2000" fill="hold"/>
                                        <p:tgtEl>
                                          <p:spTgt spid="3"/>
                                        </p:tgtEl>
                                        <p:attrNameLst>
                                          <p:attrName>ppt_h</p:attrName>
                                        </p:attrNameLst>
                                      </p:cBhvr>
                                      <p:tavLst>
                                        <p:tav tm="0">
                                          <p:val>
                                            <p:fltVal val="0"/>
                                          </p:val>
                                        </p:tav>
                                        <p:tav tm="100000">
                                          <p:val>
                                            <p:strVal val="#ppt_h"/>
                                          </p:val>
                                        </p:tav>
                                      </p:tavLst>
                                    </p:anim>
                                    <p:animEffect transition="in" filter="fade">
                                      <p:cBhvr>
                                        <p:cTn id="184" dur="2000"/>
                                        <p:tgtEl>
                                          <p:spTgt spid="3"/>
                                        </p:tgtEl>
                                      </p:cBhvr>
                                    </p:animEffect>
                                  </p:childTnLst>
                                </p:cTn>
                              </p:par>
                            </p:childTnLst>
                          </p:cTn>
                        </p:par>
                      </p:childTnLst>
                    </p:cTn>
                  </p:par>
                </p:childTnLst>
              </p:cTn>
              <p:nextCondLst>
                <p:cond evt="onClick" delay="0">
                  <p:tgtEl>
                    <p:spTgt spid="37"/>
                  </p:tgtEl>
                </p:cond>
              </p:nextCondLst>
            </p:seq>
            <p:seq concurrent="1" nextAc="seek">
              <p:cTn id="185" restart="whenNotActive" fill="hold" evtFilter="cancelBubble" nodeType="interactiveSeq">
                <p:stCondLst>
                  <p:cond evt="onClick" delay="0">
                    <p:tgtEl>
                      <p:spTgt spid="3"/>
                    </p:tgtEl>
                  </p:cond>
                </p:stCondLst>
                <p:endSync evt="end" delay="0">
                  <p:rtn val="all"/>
                </p:endSync>
                <p:childTnLst>
                  <p:par>
                    <p:cTn id="186" fill="hold">
                      <p:stCondLst>
                        <p:cond delay="0"/>
                      </p:stCondLst>
                      <p:childTnLst>
                        <p:par>
                          <p:cTn id="187" fill="hold">
                            <p:stCondLst>
                              <p:cond delay="0"/>
                            </p:stCondLst>
                            <p:childTnLst>
                              <p:par>
                                <p:cTn id="188" presetID="53" presetClass="exit" presetSubtype="0" fill="hold" nodeType="clickEffect">
                                  <p:stCondLst>
                                    <p:cond delay="0"/>
                                  </p:stCondLst>
                                  <p:childTnLst>
                                    <p:anim calcmode="lin" valueType="num">
                                      <p:cBhvr>
                                        <p:cTn id="189" dur="2000"/>
                                        <p:tgtEl>
                                          <p:spTgt spid="3"/>
                                        </p:tgtEl>
                                        <p:attrNameLst>
                                          <p:attrName>ppt_w</p:attrName>
                                        </p:attrNameLst>
                                      </p:cBhvr>
                                      <p:tavLst>
                                        <p:tav tm="0">
                                          <p:val>
                                            <p:strVal val="ppt_w"/>
                                          </p:val>
                                        </p:tav>
                                        <p:tav tm="100000">
                                          <p:val>
                                            <p:fltVal val="0"/>
                                          </p:val>
                                        </p:tav>
                                      </p:tavLst>
                                    </p:anim>
                                    <p:anim calcmode="lin" valueType="num">
                                      <p:cBhvr>
                                        <p:cTn id="190" dur="2000"/>
                                        <p:tgtEl>
                                          <p:spTgt spid="3"/>
                                        </p:tgtEl>
                                        <p:attrNameLst>
                                          <p:attrName>ppt_h</p:attrName>
                                        </p:attrNameLst>
                                      </p:cBhvr>
                                      <p:tavLst>
                                        <p:tav tm="0">
                                          <p:val>
                                            <p:strVal val="ppt_h"/>
                                          </p:val>
                                        </p:tav>
                                        <p:tav tm="100000">
                                          <p:val>
                                            <p:fltVal val="0"/>
                                          </p:val>
                                        </p:tav>
                                      </p:tavLst>
                                    </p:anim>
                                    <p:animEffect transition="out" filter="fade">
                                      <p:cBhvr>
                                        <p:cTn id="191" dur="2000"/>
                                        <p:tgtEl>
                                          <p:spTgt spid="3"/>
                                        </p:tgtEl>
                                      </p:cBhvr>
                                    </p:animEffect>
                                    <p:set>
                                      <p:cBhvr>
                                        <p:cTn id="192" dur="1" fill="hold">
                                          <p:stCondLst>
                                            <p:cond delay="19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93" restart="whenNotActive" fill="hold" evtFilter="cancelBubble" nodeType="interactiveSeq">
                <p:stCondLst>
                  <p:cond evt="onClick" delay="0">
                    <p:tgtEl>
                      <p:spTgt spid="23"/>
                    </p:tgtEl>
                  </p:cond>
                </p:stCondLst>
                <p:endSync evt="end" delay="0">
                  <p:rtn val="all"/>
                </p:endSync>
                <p:childTnLst>
                  <p:par>
                    <p:cTn id="194" fill="hold">
                      <p:stCondLst>
                        <p:cond delay="0"/>
                      </p:stCondLst>
                      <p:childTnLst>
                        <p:par>
                          <p:cTn id="195" fill="hold">
                            <p:stCondLst>
                              <p:cond delay="0"/>
                            </p:stCondLst>
                            <p:childTnLst>
                              <p:par>
                                <p:cTn id="196" presetID="53" presetClass="entr" presetSubtype="0" fill="hold" grpId="0" nodeType="clickEffect">
                                  <p:stCondLst>
                                    <p:cond delay="0"/>
                                  </p:stCondLst>
                                  <p:childTnLst>
                                    <p:set>
                                      <p:cBhvr>
                                        <p:cTn id="197" dur="1" fill="hold">
                                          <p:stCondLst>
                                            <p:cond delay="0"/>
                                          </p:stCondLst>
                                        </p:cTn>
                                        <p:tgtEl>
                                          <p:spTgt spid="38"/>
                                        </p:tgtEl>
                                        <p:attrNameLst>
                                          <p:attrName>style.visibility</p:attrName>
                                        </p:attrNameLst>
                                      </p:cBhvr>
                                      <p:to>
                                        <p:strVal val="visible"/>
                                      </p:to>
                                    </p:set>
                                    <p:anim calcmode="lin" valueType="num">
                                      <p:cBhvr>
                                        <p:cTn id="198" dur="2000" fill="hold"/>
                                        <p:tgtEl>
                                          <p:spTgt spid="38"/>
                                        </p:tgtEl>
                                        <p:attrNameLst>
                                          <p:attrName>ppt_w</p:attrName>
                                        </p:attrNameLst>
                                      </p:cBhvr>
                                      <p:tavLst>
                                        <p:tav tm="0">
                                          <p:val>
                                            <p:fltVal val="0"/>
                                          </p:val>
                                        </p:tav>
                                        <p:tav tm="100000">
                                          <p:val>
                                            <p:strVal val="#ppt_w"/>
                                          </p:val>
                                        </p:tav>
                                      </p:tavLst>
                                    </p:anim>
                                    <p:anim calcmode="lin" valueType="num">
                                      <p:cBhvr>
                                        <p:cTn id="199" dur="2000" fill="hold"/>
                                        <p:tgtEl>
                                          <p:spTgt spid="38"/>
                                        </p:tgtEl>
                                        <p:attrNameLst>
                                          <p:attrName>ppt_h</p:attrName>
                                        </p:attrNameLst>
                                      </p:cBhvr>
                                      <p:tavLst>
                                        <p:tav tm="0">
                                          <p:val>
                                            <p:fltVal val="0"/>
                                          </p:val>
                                        </p:tav>
                                        <p:tav tm="100000">
                                          <p:val>
                                            <p:strVal val="#ppt_h"/>
                                          </p:val>
                                        </p:tav>
                                      </p:tavLst>
                                    </p:anim>
                                    <p:animEffect transition="in" filter="fade">
                                      <p:cBhvr>
                                        <p:cTn id="200" dur="2000"/>
                                        <p:tgtEl>
                                          <p:spTgt spid="38"/>
                                        </p:tgtEl>
                                      </p:cBhvr>
                                    </p:animEffect>
                                  </p:childTnLst>
                                </p:cTn>
                              </p:par>
                            </p:childTnLst>
                          </p:cTn>
                        </p:par>
                      </p:childTnLst>
                    </p:cTn>
                  </p:par>
                </p:childTnLst>
              </p:cTn>
              <p:nextCondLst>
                <p:cond evt="onClick" delay="0">
                  <p:tgtEl>
                    <p:spTgt spid="23"/>
                  </p:tgtEl>
                </p:cond>
              </p:nextCondLst>
            </p:seq>
            <p:seq concurrent="1" nextAc="seek">
              <p:cTn id="201" restart="whenNotActive" fill="hold" evtFilter="cancelBubble" nodeType="interactiveSeq">
                <p:stCondLst>
                  <p:cond evt="onClick" delay="0">
                    <p:tgtEl>
                      <p:spTgt spid="38"/>
                    </p:tgtEl>
                  </p:cond>
                </p:stCondLst>
                <p:endSync evt="end" delay="0">
                  <p:rtn val="all"/>
                </p:endSync>
                <p:childTnLst>
                  <p:par>
                    <p:cTn id="202" fill="hold">
                      <p:stCondLst>
                        <p:cond delay="0"/>
                      </p:stCondLst>
                      <p:childTnLst>
                        <p:par>
                          <p:cTn id="203" fill="hold">
                            <p:stCondLst>
                              <p:cond delay="0"/>
                            </p:stCondLst>
                            <p:childTnLst>
                              <p:par>
                                <p:cTn id="204" presetID="53" presetClass="exit" presetSubtype="0" fill="hold" grpId="1" nodeType="clickEffect">
                                  <p:stCondLst>
                                    <p:cond delay="0"/>
                                  </p:stCondLst>
                                  <p:childTnLst>
                                    <p:anim calcmode="lin" valueType="num">
                                      <p:cBhvr>
                                        <p:cTn id="205" dur="2000"/>
                                        <p:tgtEl>
                                          <p:spTgt spid="38"/>
                                        </p:tgtEl>
                                        <p:attrNameLst>
                                          <p:attrName>ppt_w</p:attrName>
                                        </p:attrNameLst>
                                      </p:cBhvr>
                                      <p:tavLst>
                                        <p:tav tm="0">
                                          <p:val>
                                            <p:strVal val="ppt_w"/>
                                          </p:val>
                                        </p:tav>
                                        <p:tav tm="100000">
                                          <p:val>
                                            <p:fltVal val="0"/>
                                          </p:val>
                                        </p:tav>
                                      </p:tavLst>
                                    </p:anim>
                                    <p:anim calcmode="lin" valueType="num">
                                      <p:cBhvr>
                                        <p:cTn id="206" dur="2000"/>
                                        <p:tgtEl>
                                          <p:spTgt spid="38"/>
                                        </p:tgtEl>
                                        <p:attrNameLst>
                                          <p:attrName>ppt_h</p:attrName>
                                        </p:attrNameLst>
                                      </p:cBhvr>
                                      <p:tavLst>
                                        <p:tav tm="0">
                                          <p:val>
                                            <p:strVal val="ppt_h"/>
                                          </p:val>
                                        </p:tav>
                                        <p:tav tm="100000">
                                          <p:val>
                                            <p:fltVal val="0"/>
                                          </p:val>
                                        </p:tav>
                                      </p:tavLst>
                                    </p:anim>
                                    <p:animEffect transition="out" filter="fade">
                                      <p:cBhvr>
                                        <p:cTn id="207" dur="2000"/>
                                        <p:tgtEl>
                                          <p:spTgt spid="38"/>
                                        </p:tgtEl>
                                      </p:cBhvr>
                                    </p:animEffect>
                                    <p:set>
                                      <p:cBhvr>
                                        <p:cTn id="208" dur="1" fill="hold">
                                          <p:stCondLst>
                                            <p:cond delay="19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209" restart="whenNotActive" fill="hold" evtFilter="cancelBubble" nodeType="interactiveSeq">
                <p:stCondLst>
                  <p:cond evt="onClick" delay="0">
                    <p:tgtEl>
                      <p:spTgt spid="17"/>
                    </p:tgtEl>
                  </p:cond>
                </p:stCondLst>
                <p:endSync evt="end" delay="0">
                  <p:rtn val="all"/>
                </p:endSync>
                <p:childTnLst>
                  <p:par>
                    <p:cTn id="210" fill="hold">
                      <p:stCondLst>
                        <p:cond delay="0"/>
                      </p:stCondLst>
                      <p:childTnLst>
                        <p:par>
                          <p:cTn id="211" fill="hold">
                            <p:stCondLst>
                              <p:cond delay="0"/>
                            </p:stCondLst>
                            <p:childTnLst>
                              <p:par>
                                <p:cTn id="212" presetID="53" presetClass="entr" presetSubtype="0" fill="hold" grpId="0" nodeType="clickEffect">
                                  <p:stCondLst>
                                    <p:cond delay="0"/>
                                  </p:stCondLst>
                                  <p:childTnLst>
                                    <p:set>
                                      <p:cBhvr>
                                        <p:cTn id="213" dur="1" fill="hold">
                                          <p:stCondLst>
                                            <p:cond delay="0"/>
                                          </p:stCondLst>
                                        </p:cTn>
                                        <p:tgtEl>
                                          <p:spTgt spid="39"/>
                                        </p:tgtEl>
                                        <p:attrNameLst>
                                          <p:attrName>style.visibility</p:attrName>
                                        </p:attrNameLst>
                                      </p:cBhvr>
                                      <p:to>
                                        <p:strVal val="visible"/>
                                      </p:to>
                                    </p:set>
                                    <p:anim calcmode="lin" valueType="num">
                                      <p:cBhvr>
                                        <p:cTn id="214" dur="2000" fill="hold"/>
                                        <p:tgtEl>
                                          <p:spTgt spid="39"/>
                                        </p:tgtEl>
                                        <p:attrNameLst>
                                          <p:attrName>ppt_w</p:attrName>
                                        </p:attrNameLst>
                                      </p:cBhvr>
                                      <p:tavLst>
                                        <p:tav tm="0">
                                          <p:val>
                                            <p:fltVal val="0"/>
                                          </p:val>
                                        </p:tav>
                                        <p:tav tm="100000">
                                          <p:val>
                                            <p:strVal val="#ppt_w"/>
                                          </p:val>
                                        </p:tav>
                                      </p:tavLst>
                                    </p:anim>
                                    <p:anim calcmode="lin" valueType="num">
                                      <p:cBhvr>
                                        <p:cTn id="215" dur="2000" fill="hold"/>
                                        <p:tgtEl>
                                          <p:spTgt spid="39"/>
                                        </p:tgtEl>
                                        <p:attrNameLst>
                                          <p:attrName>ppt_h</p:attrName>
                                        </p:attrNameLst>
                                      </p:cBhvr>
                                      <p:tavLst>
                                        <p:tav tm="0">
                                          <p:val>
                                            <p:fltVal val="0"/>
                                          </p:val>
                                        </p:tav>
                                        <p:tav tm="100000">
                                          <p:val>
                                            <p:strVal val="#ppt_h"/>
                                          </p:val>
                                        </p:tav>
                                      </p:tavLst>
                                    </p:anim>
                                    <p:animEffect transition="in" filter="fade">
                                      <p:cBhvr>
                                        <p:cTn id="216" dur="2000"/>
                                        <p:tgtEl>
                                          <p:spTgt spid="39"/>
                                        </p:tgtEl>
                                      </p:cBhvr>
                                    </p:animEffect>
                                  </p:childTnLst>
                                </p:cTn>
                              </p:par>
                            </p:childTnLst>
                          </p:cTn>
                        </p:par>
                      </p:childTnLst>
                    </p:cTn>
                  </p:par>
                </p:childTnLst>
              </p:cTn>
              <p:nextCondLst>
                <p:cond evt="onClick" delay="0">
                  <p:tgtEl>
                    <p:spTgt spid="17"/>
                  </p:tgtEl>
                </p:cond>
              </p:nextCondLst>
            </p:seq>
            <p:seq concurrent="1" nextAc="seek">
              <p:cTn id="217" restart="whenNotActive" fill="hold" evtFilter="cancelBubble" nodeType="interactiveSeq">
                <p:stCondLst>
                  <p:cond evt="onClick" delay="0">
                    <p:tgtEl>
                      <p:spTgt spid="39"/>
                    </p:tgtEl>
                  </p:cond>
                </p:stCondLst>
                <p:endSync evt="end" delay="0">
                  <p:rtn val="all"/>
                </p:endSync>
                <p:childTnLst>
                  <p:par>
                    <p:cTn id="218" fill="hold">
                      <p:stCondLst>
                        <p:cond delay="0"/>
                      </p:stCondLst>
                      <p:childTnLst>
                        <p:par>
                          <p:cTn id="219" fill="hold">
                            <p:stCondLst>
                              <p:cond delay="0"/>
                            </p:stCondLst>
                            <p:childTnLst>
                              <p:par>
                                <p:cTn id="220" presetID="53" presetClass="exit" presetSubtype="0" fill="hold" grpId="1" nodeType="clickEffect">
                                  <p:stCondLst>
                                    <p:cond delay="0"/>
                                  </p:stCondLst>
                                  <p:childTnLst>
                                    <p:anim calcmode="lin" valueType="num">
                                      <p:cBhvr>
                                        <p:cTn id="221" dur="2000"/>
                                        <p:tgtEl>
                                          <p:spTgt spid="39"/>
                                        </p:tgtEl>
                                        <p:attrNameLst>
                                          <p:attrName>ppt_w</p:attrName>
                                        </p:attrNameLst>
                                      </p:cBhvr>
                                      <p:tavLst>
                                        <p:tav tm="0">
                                          <p:val>
                                            <p:strVal val="ppt_w"/>
                                          </p:val>
                                        </p:tav>
                                        <p:tav tm="100000">
                                          <p:val>
                                            <p:fltVal val="0"/>
                                          </p:val>
                                        </p:tav>
                                      </p:tavLst>
                                    </p:anim>
                                    <p:anim calcmode="lin" valueType="num">
                                      <p:cBhvr>
                                        <p:cTn id="222" dur="2000"/>
                                        <p:tgtEl>
                                          <p:spTgt spid="39"/>
                                        </p:tgtEl>
                                        <p:attrNameLst>
                                          <p:attrName>ppt_h</p:attrName>
                                        </p:attrNameLst>
                                      </p:cBhvr>
                                      <p:tavLst>
                                        <p:tav tm="0">
                                          <p:val>
                                            <p:strVal val="ppt_h"/>
                                          </p:val>
                                        </p:tav>
                                        <p:tav tm="100000">
                                          <p:val>
                                            <p:fltVal val="0"/>
                                          </p:val>
                                        </p:tav>
                                      </p:tavLst>
                                    </p:anim>
                                    <p:animEffect transition="out" filter="fade">
                                      <p:cBhvr>
                                        <p:cTn id="223" dur="2000"/>
                                        <p:tgtEl>
                                          <p:spTgt spid="39"/>
                                        </p:tgtEl>
                                      </p:cBhvr>
                                    </p:animEffect>
                                    <p:set>
                                      <p:cBhvr>
                                        <p:cTn id="224" dur="1" fill="hold">
                                          <p:stCondLst>
                                            <p:cond delay="19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225" restart="whenNotActive" fill="hold" evtFilter="cancelBubble" nodeType="interactiveSeq">
                <p:stCondLst>
                  <p:cond evt="onClick" delay="0">
                    <p:tgtEl>
                      <p:spTgt spid="22"/>
                    </p:tgtEl>
                  </p:cond>
                </p:stCondLst>
                <p:endSync evt="end" delay="0">
                  <p:rtn val="all"/>
                </p:endSync>
                <p:childTnLst>
                  <p:par>
                    <p:cTn id="226" fill="hold">
                      <p:stCondLst>
                        <p:cond delay="0"/>
                      </p:stCondLst>
                      <p:childTnLst>
                        <p:par>
                          <p:cTn id="227" fill="hold">
                            <p:stCondLst>
                              <p:cond delay="0"/>
                            </p:stCondLst>
                            <p:childTnLst>
                              <p:par>
                                <p:cTn id="228" presetID="53" presetClass="entr" presetSubtype="0" fill="hold" grpId="0" nodeType="clickEffect">
                                  <p:stCondLst>
                                    <p:cond delay="0"/>
                                  </p:stCondLst>
                                  <p:childTnLst>
                                    <p:set>
                                      <p:cBhvr>
                                        <p:cTn id="229" dur="1" fill="hold">
                                          <p:stCondLst>
                                            <p:cond delay="0"/>
                                          </p:stCondLst>
                                        </p:cTn>
                                        <p:tgtEl>
                                          <p:spTgt spid="41"/>
                                        </p:tgtEl>
                                        <p:attrNameLst>
                                          <p:attrName>style.visibility</p:attrName>
                                        </p:attrNameLst>
                                      </p:cBhvr>
                                      <p:to>
                                        <p:strVal val="visible"/>
                                      </p:to>
                                    </p:set>
                                    <p:anim calcmode="lin" valueType="num">
                                      <p:cBhvr>
                                        <p:cTn id="230" dur="2000" fill="hold"/>
                                        <p:tgtEl>
                                          <p:spTgt spid="41"/>
                                        </p:tgtEl>
                                        <p:attrNameLst>
                                          <p:attrName>ppt_w</p:attrName>
                                        </p:attrNameLst>
                                      </p:cBhvr>
                                      <p:tavLst>
                                        <p:tav tm="0">
                                          <p:val>
                                            <p:fltVal val="0"/>
                                          </p:val>
                                        </p:tav>
                                        <p:tav tm="100000">
                                          <p:val>
                                            <p:strVal val="#ppt_w"/>
                                          </p:val>
                                        </p:tav>
                                      </p:tavLst>
                                    </p:anim>
                                    <p:anim calcmode="lin" valueType="num">
                                      <p:cBhvr>
                                        <p:cTn id="231" dur="2000" fill="hold"/>
                                        <p:tgtEl>
                                          <p:spTgt spid="41"/>
                                        </p:tgtEl>
                                        <p:attrNameLst>
                                          <p:attrName>ppt_h</p:attrName>
                                        </p:attrNameLst>
                                      </p:cBhvr>
                                      <p:tavLst>
                                        <p:tav tm="0">
                                          <p:val>
                                            <p:fltVal val="0"/>
                                          </p:val>
                                        </p:tav>
                                        <p:tav tm="100000">
                                          <p:val>
                                            <p:strVal val="#ppt_h"/>
                                          </p:val>
                                        </p:tav>
                                      </p:tavLst>
                                    </p:anim>
                                    <p:animEffect transition="in" filter="fade">
                                      <p:cBhvr>
                                        <p:cTn id="232" dur="2000"/>
                                        <p:tgtEl>
                                          <p:spTgt spid="41"/>
                                        </p:tgtEl>
                                      </p:cBhvr>
                                    </p:animEffect>
                                  </p:childTnLst>
                                </p:cTn>
                              </p:par>
                            </p:childTnLst>
                          </p:cTn>
                        </p:par>
                      </p:childTnLst>
                    </p:cTn>
                  </p:par>
                </p:childTnLst>
              </p:cTn>
              <p:nextCondLst>
                <p:cond evt="onClick" delay="0">
                  <p:tgtEl>
                    <p:spTgt spid="22"/>
                  </p:tgtEl>
                </p:cond>
              </p:nextCondLst>
            </p:seq>
            <p:seq concurrent="1" nextAc="seek">
              <p:cTn id="233" restart="whenNotActive" fill="hold" evtFilter="cancelBubble" nodeType="interactiveSeq">
                <p:stCondLst>
                  <p:cond evt="onClick" delay="0">
                    <p:tgtEl>
                      <p:spTgt spid="41"/>
                    </p:tgtEl>
                  </p:cond>
                </p:stCondLst>
                <p:endSync evt="end" delay="0">
                  <p:rtn val="all"/>
                </p:endSync>
                <p:childTnLst>
                  <p:par>
                    <p:cTn id="234" fill="hold">
                      <p:stCondLst>
                        <p:cond delay="0"/>
                      </p:stCondLst>
                      <p:childTnLst>
                        <p:par>
                          <p:cTn id="235" fill="hold">
                            <p:stCondLst>
                              <p:cond delay="0"/>
                            </p:stCondLst>
                            <p:childTnLst>
                              <p:par>
                                <p:cTn id="236" presetID="53" presetClass="exit" presetSubtype="0" fill="hold" grpId="1" nodeType="clickEffect">
                                  <p:stCondLst>
                                    <p:cond delay="0"/>
                                  </p:stCondLst>
                                  <p:childTnLst>
                                    <p:anim calcmode="lin" valueType="num">
                                      <p:cBhvr>
                                        <p:cTn id="237" dur="2000"/>
                                        <p:tgtEl>
                                          <p:spTgt spid="41"/>
                                        </p:tgtEl>
                                        <p:attrNameLst>
                                          <p:attrName>ppt_w</p:attrName>
                                        </p:attrNameLst>
                                      </p:cBhvr>
                                      <p:tavLst>
                                        <p:tav tm="0">
                                          <p:val>
                                            <p:strVal val="ppt_w"/>
                                          </p:val>
                                        </p:tav>
                                        <p:tav tm="100000">
                                          <p:val>
                                            <p:fltVal val="0"/>
                                          </p:val>
                                        </p:tav>
                                      </p:tavLst>
                                    </p:anim>
                                    <p:anim calcmode="lin" valueType="num">
                                      <p:cBhvr>
                                        <p:cTn id="238" dur="2000"/>
                                        <p:tgtEl>
                                          <p:spTgt spid="41"/>
                                        </p:tgtEl>
                                        <p:attrNameLst>
                                          <p:attrName>ppt_h</p:attrName>
                                        </p:attrNameLst>
                                      </p:cBhvr>
                                      <p:tavLst>
                                        <p:tav tm="0">
                                          <p:val>
                                            <p:strVal val="ppt_h"/>
                                          </p:val>
                                        </p:tav>
                                        <p:tav tm="100000">
                                          <p:val>
                                            <p:fltVal val="0"/>
                                          </p:val>
                                        </p:tav>
                                      </p:tavLst>
                                    </p:anim>
                                    <p:animEffect transition="out" filter="fade">
                                      <p:cBhvr>
                                        <p:cTn id="239" dur="2000"/>
                                        <p:tgtEl>
                                          <p:spTgt spid="41"/>
                                        </p:tgtEl>
                                      </p:cBhvr>
                                    </p:animEffect>
                                    <p:set>
                                      <p:cBhvr>
                                        <p:cTn id="240" dur="1" fill="hold">
                                          <p:stCondLst>
                                            <p:cond delay="19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241" restart="whenNotActive" fill="hold" evtFilter="cancelBubble" nodeType="interactiveSeq">
                <p:stCondLst>
                  <p:cond evt="onClick" delay="0">
                    <p:tgtEl>
                      <p:spTgt spid="21"/>
                    </p:tgtEl>
                  </p:cond>
                </p:stCondLst>
                <p:endSync evt="end" delay="0">
                  <p:rtn val="all"/>
                </p:endSync>
                <p:childTnLst>
                  <p:par>
                    <p:cTn id="242" fill="hold">
                      <p:stCondLst>
                        <p:cond delay="0"/>
                      </p:stCondLst>
                      <p:childTnLst>
                        <p:par>
                          <p:cTn id="243" fill="hold">
                            <p:stCondLst>
                              <p:cond delay="0"/>
                            </p:stCondLst>
                            <p:childTnLst>
                              <p:par>
                                <p:cTn id="244" presetID="53" presetClass="entr" presetSubtype="0" fill="hold" grpId="0" nodeType="clickEffect">
                                  <p:stCondLst>
                                    <p:cond delay="0"/>
                                  </p:stCondLst>
                                  <p:childTnLst>
                                    <p:set>
                                      <p:cBhvr>
                                        <p:cTn id="245" dur="1" fill="hold">
                                          <p:stCondLst>
                                            <p:cond delay="0"/>
                                          </p:stCondLst>
                                        </p:cTn>
                                        <p:tgtEl>
                                          <p:spTgt spid="42"/>
                                        </p:tgtEl>
                                        <p:attrNameLst>
                                          <p:attrName>style.visibility</p:attrName>
                                        </p:attrNameLst>
                                      </p:cBhvr>
                                      <p:to>
                                        <p:strVal val="visible"/>
                                      </p:to>
                                    </p:set>
                                    <p:anim calcmode="lin" valueType="num">
                                      <p:cBhvr>
                                        <p:cTn id="246" dur="2000" fill="hold"/>
                                        <p:tgtEl>
                                          <p:spTgt spid="42"/>
                                        </p:tgtEl>
                                        <p:attrNameLst>
                                          <p:attrName>ppt_w</p:attrName>
                                        </p:attrNameLst>
                                      </p:cBhvr>
                                      <p:tavLst>
                                        <p:tav tm="0">
                                          <p:val>
                                            <p:fltVal val="0"/>
                                          </p:val>
                                        </p:tav>
                                        <p:tav tm="100000">
                                          <p:val>
                                            <p:strVal val="#ppt_w"/>
                                          </p:val>
                                        </p:tav>
                                      </p:tavLst>
                                    </p:anim>
                                    <p:anim calcmode="lin" valueType="num">
                                      <p:cBhvr>
                                        <p:cTn id="247" dur="2000" fill="hold"/>
                                        <p:tgtEl>
                                          <p:spTgt spid="42"/>
                                        </p:tgtEl>
                                        <p:attrNameLst>
                                          <p:attrName>ppt_h</p:attrName>
                                        </p:attrNameLst>
                                      </p:cBhvr>
                                      <p:tavLst>
                                        <p:tav tm="0">
                                          <p:val>
                                            <p:fltVal val="0"/>
                                          </p:val>
                                        </p:tav>
                                        <p:tav tm="100000">
                                          <p:val>
                                            <p:strVal val="#ppt_h"/>
                                          </p:val>
                                        </p:tav>
                                      </p:tavLst>
                                    </p:anim>
                                    <p:animEffect transition="in" filter="fade">
                                      <p:cBhvr>
                                        <p:cTn id="248" dur="2000"/>
                                        <p:tgtEl>
                                          <p:spTgt spid="42"/>
                                        </p:tgtEl>
                                      </p:cBhvr>
                                    </p:animEffect>
                                  </p:childTnLst>
                                </p:cTn>
                              </p:par>
                            </p:childTnLst>
                          </p:cTn>
                        </p:par>
                      </p:childTnLst>
                    </p:cTn>
                  </p:par>
                </p:childTnLst>
              </p:cTn>
              <p:nextCondLst>
                <p:cond evt="onClick" delay="0">
                  <p:tgtEl>
                    <p:spTgt spid="21"/>
                  </p:tgtEl>
                </p:cond>
              </p:nextCondLst>
            </p:seq>
            <p:seq concurrent="1" nextAc="seek">
              <p:cTn id="249" restart="whenNotActive" fill="hold" evtFilter="cancelBubble" nodeType="interactiveSeq">
                <p:stCondLst>
                  <p:cond evt="onClick" delay="0">
                    <p:tgtEl>
                      <p:spTgt spid="42"/>
                    </p:tgtEl>
                  </p:cond>
                </p:stCondLst>
                <p:endSync evt="end" delay="0">
                  <p:rtn val="all"/>
                </p:endSync>
                <p:childTnLst>
                  <p:par>
                    <p:cTn id="250" fill="hold">
                      <p:stCondLst>
                        <p:cond delay="0"/>
                      </p:stCondLst>
                      <p:childTnLst>
                        <p:par>
                          <p:cTn id="251" fill="hold">
                            <p:stCondLst>
                              <p:cond delay="0"/>
                            </p:stCondLst>
                            <p:childTnLst>
                              <p:par>
                                <p:cTn id="252" presetID="53" presetClass="exit" presetSubtype="0" fill="hold" grpId="1" nodeType="clickEffect">
                                  <p:stCondLst>
                                    <p:cond delay="0"/>
                                  </p:stCondLst>
                                  <p:childTnLst>
                                    <p:anim calcmode="lin" valueType="num">
                                      <p:cBhvr>
                                        <p:cTn id="253" dur="2000"/>
                                        <p:tgtEl>
                                          <p:spTgt spid="42"/>
                                        </p:tgtEl>
                                        <p:attrNameLst>
                                          <p:attrName>ppt_w</p:attrName>
                                        </p:attrNameLst>
                                      </p:cBhvr>
                                      <p:tavLst>
                                        <p:tav tm="0">
                                          <p:val>
                                            <p:strVal val="ppt_w"/>
                                          </p:val>
                                        </p:tav>
                                        <p:tav tm="100000">
                                          <p:val>
                                            <p:fltVal val="0"/>
                                          </p:val>
                                        </p:tav>
                                      </p:tavLst>
                                    </p:anim>
                                    <p:anim calcmode="lin" valueType="num">
                                      <p:cBhvr>
                                        <p:cTn id="254" dur="2000"/>
                                        <p:tgtEl>
                                          <p:spTgt spid="42"/>
                                        </p:tgtEl>
                                        <p:attrNameLst>
                                          <p:attrName>ppt_h</p:attrName>
                                        </p:attrNameLst>
                                      </p:cBhvr>
                                      <p:tavLst>
                                        <p:tav tm="0">
                                          <p:val>
                                            <p:strVal val="ppt_h"/>
                                          </p:val>
                                        </p:tav>
                                        <p:tav tm="100000">
                                          <p:val>
                                            <p:fltVal val="0"/>
                                          </p:val>
                                        </p:tav>
                                      </p:tavLst>
                                    </p:anim>
                                    <p:animEffect transition="out" filter="fade">
                                      <p:cBhvr>
                                        <p:cTn id="255" dur="2000"/>
                                        <p:tgtEl>
                                          <p:spTgt spid="42"/>
                                        </p:tgtEl>
                                      </p:cBhvr>
                                    </p:animEffect>
                                    <p:set>
                                      <p:cBhvr>
                                        <p:cTn id="256" dur="1" fill="hold">
                                          <p:stCondLst>
                                            <p:cond delay="1999"/>
                                          </p:stCondLst>
                                        </p:cTn>
                                        <p:tgtEl>
                                          <p:spTgt spid="42"/>
                                        </p:tgtEl>
                                        <p:attrNameLst>
                                          <p:attrName>style.visibility</p:attrName>
                                        </p:attrNameLst>
                                      </p:cBhvr>
                                      <p:to>
                                        <p:strVal val="hidden"/>
                                      </p:to>
                                    </p:set>
                                  </p:childTnLst>
                                </p:cTn>
                              </p:par>
                            </p:childTnLst>
                          </p:cTn>
                        </p:par>
                      </p:childTnLst>
                    </p:cTn>
                  </p:par>
                </p:childTnLst>
              </p:cTn>
              <p:nextCondLst>
                <p:cond evt="onClick" delay="0">
                  <p:tgtEl>
                    <p:spTgt spid="42"/>
                  </p:tgtEl>
                </p:cond>
              </p:nextCondLst>
            </p:seq>
            <p:seq concurrent="1" nextAc="seek">
              <p:cTn id="257" restart="whenNotActive" fill="hold" evtFilter="cancelBubble" nodeType="interactiveSeq">
                <p:stCondLst>
                  <p:cond evt="onClick" delay="0">
                    <p:tgtEl>
                      <p:spTgt spid="16"/>
                    </p:tgtEl>
                  </p:cond>
                </p:stCondLst>
                <p:endSync evt="end" delay="0">
                  <p:rtn val="all"/>
                </p:endSync>
                <p:childTnLst>
                  <p:par>
                    <p:cTn id="258" fill="hold">
                      <p:stCondLst>
                        <p:cond delay="0"/>
                      </p:stCondLst>
                      <p:childTnLst>
                        <p:par>
                          <p:cTn id="259" fill="hold">
                            <p:stCondLst>
                              <p:cond delay="0"/>
                            </p:stCondLst>
                            <p:childTnLst>
                              <p:par>
                                <p:cTn id="260" presetID="53" presetClass="entr" presetSubtype="0" fill="hold" grpId="0" nodeType="clickEffect">
                                  <p:stCondLst>
                                    <p:cond delay="0"/>
                                  </p:stCondLst>
                                  <p:childTnLst>
                                    <p:set>
                                      <p:cBhvr>
                                        <p:cTn id="261" dur="1" fill="hold">
                                          <p:stCondLst>
                                            <p:cond delay="0"/>
                                          </p:stCondLst>
                                        </p:cTn>
                                        <p:tgtEl>
                                          <p:spTgt spid="40"/>
                                        </p:tgtEl>
                                        <p:attrNameLst>
                                          <p:attrName>style.visibility</p:attrName>
                                        </p:attrNameLst>
                                      </p:cBhvr>
                                      <p:to>
                                        <p:strVal val="visible"/>
                                      </p:to>
                                    </p:set>
                                    <p:anim calcmode="lin" valueType="num">
                                      <p:cBhvr>
                                        <p:cTn id="262" dur="2000" fill="hold"/>
                                        <p:tgtEl>
                                          <p:spTgt spid="40"/>
                                        </p:tgtEl>
                                        <p:attrNameLst>
                                          <p:attrName>ppt_w</p:attrName>
                                        </p:attrNameLst>
                                      </p:cBhvr>
                                      <p:tavLst>
                                        <p:tav tm="0">
                                          <p:val>
                                            <p:fltVal val="0"/>
                                          </p:val>
                                        </p:tav>
                                        <p:tav tm="100000">
                                          <p:val>
                                            <p:strVal val="#ppt_w"/>
                                          </p:val>
                                        </p:tav>
                                      </p:tavLst>
                                    </p:anim>
                                    <p:anim calcmode="lin" valueType="num">
                                      <p:cBhvr>
                                        <p:cTn id="263" dur="2000" fill="hold"/>
                                        <p:tgtEl>
                                          <p:spTgt spid="40"/>
                                        </p:tgtEl>
                                        <p:attrNameLst>
                                          <p:attrName>ppt_h</p:attrName>
                                        </p:attrNameLst>
                                      </p:cBhvr>
                                      <p:tavLst>
                                        <p:tav tm="0">
                                          <p:val>
                                            <p:fltVal val="0"/>
                                          </p:val>
                                        </p:tav>
                                        <p:tav tm="100000">
                                          <p:val>
                                            <p:strVal val="#ppt_h"/>
                                          </p:val>
                                        </p:tav>
                                      </p:tavLst>
                                    </p:anim>
                                    <p:animEffect transition="in" filter="fade">
                                      <p:cBhvr>
                                        <p:cTn id="264" dur="2000"/>
                                        <p:tgtEl>
                                          <p:spTgt spid="40"/>
                                        </p:tgtEl>
                                      </p:cBhvr>
                                    </p:animEffect>
                                  </p:childTnLst>
                                </p:cTn>
                              </p:par>
                            </p:childTnLst>
                          </p:cTn>
                        </p:par>
                      </p:childTnLst>
                    </p:cTn>
                  </p:par>
                </p:childTnLst>
              </p:cTn>
              <p:nextCondLst>
                <p:cond evt="onClick" delay="0">
                  <p:tgtEl>
                    <p:spTgt spid="16"/>
                  </p:tgtEl>
                </p:cond>
              </p:nextCondLst>
            </p:seq>
            <p:seq concurrent="1" nextAc="seek">
              <p:cTn id="265" restart="whenNotActive" fill="hold" evtFilter="cancelBubble" nodeType="interactiveSeq">
                <p:stCondLst>
                  <p:cond evt="onClick" delay="0">
                    <p:tgtEl>
                      <p:spTgt spid="40"/>
                    </p:tgtEl>
                  </p:cond>
                </p:stCondLst>
                <p:endSync evt="end" delay="0">
                  <p:rtn val="all"/>
                </p:endSync>
                <p:childTnLst>
                  <p:par>
                    <p:cTn id="266" fill="hold">
                      <p:stCondLst>
                        <p:cond delay="0"/>
                      </p:stCondLst>
                      <p:childTnLst>
                        <p:par>
                          <p:cTn id="267" fill="hold">
                            <p:stCondLst>
                              <p:cond delay="0"/>
                            </p:stCondLst>
                            <p:childTnLst>
                              <p:par>
                                <p:cTn id="268" presetID="53" presetClass="exit" presetSubtype="0" fill="hold" grpId="1" nodeType="clickEffect">
                                  <p:stCondLst>
                                    <p:cond delay="0"/>
                                  </p:stCondLst>
                                  <p:childTnLst>
                                    <p:anim calcmode="lin" valueType="num">
                                      <p:cBhvr>
                                        <p:cTn id="269" dur="2000"/>
                                        <p:tgtEl>
                                          <p:spTgt spid="40"/>
                                        </p:tgtEl>
                                        <p:attrNameLst>
                                          <p:attrName>ppt_w</p:attrName>
                                        </p:attrNameLst>
                                      </p:cBhvr>
                                      <p:tavLst>
                                        <p:tav tm="0">
                                          <p:val>
                                            <p:strVal val="ppt_w"/>
                                          </p:val>
                                        </p:tav>
                                        <p:tav tm="100000">
                                          <p:val>
                                            <p:fltVal val="0"/>
                                          </p:val>
                                        </p:tav>
                                      </p:tavLst>
                                    </p:anim>
                                    <p:anim calcmode="lin" valueType="num">
                                      <p:cBhvr>
                                        <p:cTn id="270" dur="2000"/>
                                        <p:tgtEl>
                                          <p:spTgt spid="40"/>
                                        </p:tgtEl>
                                        <p:attrNameLst>
                                          <p:attrName>ppt_h</p:attrName>
                                        </p:attrNameLst>
                                      </p:cBhvr>
                                      <p:tavLst>
                                        <p:tav tm="0">
                                          <p:val>
                                            <p:strVal val="ppt_h"/>
                                          </p:val>
                                        </p:tav>
                                        <p:tav tm="100000">
                                          <p:val>
                                            <p:fltVal val="0"/>
                                          </p:val>
                                        </p:tav>
                                      </p:tavLst>
                                    </p:anim>
                                    <p:animEffect transition="out" filter="fade">
                                      <p:cBhvr>
                                        <p:cTn id="271" dur="2000"/>
                                        <p:tgtEl>
                                          <p:spTgt spid="40"/>
                                        </p:tgtEl>
                                      </p:cBhvr>
                                    </p:animEffect>
                                    <p:set>
                                      <p:cBhvr>
                                        <p:cTn id="272" dur="1" fill="hold">
                                          <p:stCondLst>
                                            <p:cond delay="1999"/>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273" restart="whenNotActive" fill="hold" evtFilter="cancelBubble" nodeType="interactiveSeq">
                <p:stCondLst>
                  <p:cond evt="onClick" delay="0">
                    <p:tgtEl>
                      <p:spTgt spid="19"/>
                    </p:tgtEl>
                  </p:cond>
                </p:stCondLst>
                <p:endSync evt="end" delay="0">
                  <p:rtn val="all"/>
                </p:endSync>
                <p:childTnLst>
                  <p:par>
                    <p:cTn id="274" fill="hold">
                      <p:stCondLst>
                        <p:cond delay="0"/>
                      </p:stCondLst>
                      <p:childTnLst>
                        <p:par>
                          <p:cTn id="275" fill="hold">
                            <p:stCondLst>
                              <p:cond delay="0"/>
                            </p:stCondLst>
                            <p:childTnLst>
                              <p:par>
                                <p:cTn id="276" presetID="53" presetClass="entr" presetSubtype="0" fill="hold" grpId="0" nodeType="clickEffect">
                                  <p:stCondLst>
                                    <p:cond delay="0"/>
                                  </p:stCondLst>
                                  <p:childTnLst>
                                    <p:set>
                                      <p:cBhvr>
                                        <p:cTn id="277" dur="1" fill="hold">
                                          <p:stCondLst>
                                            <p:cond delay="0"/>
                                          </p:stCondLst>
                                        </p:cTn>
                                        <p:tgtEl>
                                          <p:spTgt spid="43"/>
                                        </p:tgtEl>
                                        <p:attrNameLst>
                                          <p:attrName>style.visibility</p:attrName>
                                        </p:attrNameLst>
                                      </p:cBhvr>
                                      <p:to>
                                        <p:strVal val="visible"/>
                                      </p:to>
                                    </p:set>
                                    <p:anim calcmode="lin" valueType="num">
                                      <p:cBhvr>
                                        <p:cTn id="278" dur="2000" fill="hold"/>
                                        <p:tgtEl>
                                          <p:spTgt spid="43"/>
                                        </p:tgtEl>
                                        <p:attrNameLst>
                                          <p:attrName>ppt_w</p:attrName>
                                        </p:attrNameLst>
                                      </p:cBhvr>
                                      <p:tavLst>
                                        <p:tav tm="0">
                                          <p:val>
                                            <p:fltVal val="0"/>
                                          </p:val>
                                        </p:tav>
                                        <p:tav tm="100000">
                                          <p:val>
                                            <p:strVal val="#ppt_w"/>
                                          </p:val>
                                        </p:tav>
                                      </p:tavLst>
                                    </p:anim>
                                    <p:anim calcmode="lin" valueType="num">
                                      <p:cBhvr>
                                        <p:cTn id="279" dur="2000" fill="hold"/>
                                        <p:tgtEl>
                                          <p:spTgt spid="43"/>
                                        </p:tgtEl>
                                        <p:attrNameLst>
                                          <p:attrName>ppt_h</p:attrName>
                                        </p:attrNameLst>
                                      </p:cBhvr>
                                      <p:tavLst>
                                        <p:tav tm="0">
                                          <p:val>
                                            <p:fltVal val="0"/>
                                          </p:val>
                                        </p:tav>
                                        <p:tav tm="100000">
                                          <p:val>
                                            <p:strVal val="#ppt_h"/>
                                          </p:val>
                                        </p:tav>
                                      </p:tavLst>
                                    </p:anim>
                                    <p:animEffect transition="in" filter="fade">
                                      <p:cBhvr>
                                        <p:cTn id="280" dur="2000"/>
                                        <p:tgtEl>
                                          <p:spTgt spid="43"/>
                                        </p:tgtEl>
                                      </p:cBhvr>
                                    </p:animEffect>
                                  </p:childTnLst>
                                </p:cTn>
                              </p:par>
                            </p:childTnLst>
                          </p:cTn>
                        </p:par>
                      </p:childTnLst>
                    </p:cTn>
                  </p:par>
                </p:childTnLst>
              </p:cTn>
              <p:nextCondLst>
                <p:cond evt="onClick" delay="0">
                  <p:tgtEl>
                    <p:spTgt spid="19"/>
                  </p:tgtEl>
                </p:cond>
              </p:nextCondLst>
            </p:seq>
            <p:seq concurrent="1" nextAc="seek">
              <p:cTn id="281" restart="whenNotActive" fill="hold" evtFilter="cancelBubble" nodeType="interactiveSeq">
                <p:stCondLst>
                  <p:cond evt="onClick" delay="0">
                    <p:tgtEl>
                      <p:spTgt spid="43"/>
                    </p:tgtEl>
                  </p:cond>
                </p:stCondLst>
                <p:endSync evt="end" delay="0">
                  <p:rtn val="all"/>
                </p:endSync>
                <p:childTnLst>
                  <p:par>
                    <p:cTn id="282" fill="hold">
                      <p:stCondLst>
                        <p:cond delay="0"/>
                      </p:stCondLst>
                      <p:childTnLst>
                        <p:par>
                          <p:cTn id="283" fill="hold">
                            <p:stCondLst>
                              <p:cond delay="0"/>
                            </p:stCondLst>
                            <p:childTnLst>
                              <p:par>
                                <p:cTn id="284" presetID="53" presetClass="exit" presetSubtype="0" fill="hold" grpId="1" nodeType="clickEffect">
                                  <p:stCondLst>
                                    <p:cond delay="0"/>
                                  </p:stCondLst>
                                  <p:childTnLst>
                                    <p:anim calcmode="lin" valueType="num">
                                      <p:cBhvr>
                                        <p:cTn id="285" dur="2000"/>
                                        <p:tgtEl>
                                          <p:spTgt spid="43"/>
                                        </p:tgtEl>
                                        <p:attrNameLst>
                                          <p:attrName>ppt_w</p:attrName>
                                        </p:attrNameLst>
                                      </p:cBhvr>
                                      <p:tavLst>
                                        <p:tav tm="0">
                                          <p:val>
                                            <p:strVal val="ppt_w"/>
                                          </p:val>
                                        </p:tav>
                                        <p:tav tm="100000">
                                          <p:val>
                                            <p:fltVal val="0"/>
                                          </p:val>
                                        </p:tav>
                                      </p:tavLst>
                                    </p:anim>
                                    <p:anim calcmode="lin" valueType="num">
                                      <p:cBhvr>
                                        <p:cTn id="286" dur="2000"/>
                                        <p:tgtEl>
                                          <p:spTgt spid="43"/>
                                        </p:tgtEl>
                                        <p:attrNameLst>
                                          <p:attrName>ppt_h</p:attrName>
                                        </p:attrNameLst>
                                      </p:cBhvr>
                                      <p:tavLst>
                                        <p:tav tm="0">
                                          <p:val>
                                            <p:strVal val="ppt_h"/>
                                          </p:val>
                                        </p:tav>
                                        <p:tav tm="100000">
                                          <p:val>
                                            <p:fltVal val="0"/>
                                          </p:val>
                                        </p:tav>
                                      </p:tavLst>
                                    </p:anim>
                                    <p:animEffect transition="out" filter="fade">
                                      <p:cBhvr>
                                        <p:cTn id="287" dur="2000"/>
                                        <p:tgtEl>
                                          <p:spTgt spid="43"/>
                                        </p:tgtEl>
                                      </p:cBhvr>
                                    </p:animEffect>
                                    <p:set>
                                      <p:cBhvr>
                                        <p:cTn id="288" dur="1" fill="hold">
                                          <p:stCondLst>
                                            <p:cond delay="1999"/>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289" restart="whenNotActive" fill="hold" evtFilter="cancelBubble" nodeType="interactiveSeq">
                <p:stCondLst>
                  <p:cond evt="onClick" delay="0">
                    <p:tgtEl>
                      <p:spTgt spid="20"/>
                    </p:tgtEl>
                  </p:cond>
                </p:stCondLst>
                <p:endSync evt="end" delay="0">
                  <p:rtn val="all"/>
                </p:endSync>
                <p:childTnLst>
                  <p:par>
                    <p:cTn id="290" fill="hold">
                      <p:stCondLst>
                        <p:cond delay="0"/>
                      </p:stCondLst>
                      <p:childTnLst>
                        <p:par>
                          <p:cTn id="291" fill="hold">
                            <p:stCondLst>
                              <p:cond delay="0"/>
                            </p:stCondLst>
                            <p:childTnLst>
                              <p:par>
                                <p:cTn id="292" presetID="53" presetClass="entr" presetSubtype="0" fill="hold" grpId="0" nodeType="clickEffect">
                                  <p:stCondLst>
                                    <p:cond delay="0"/>
                                  </p:stCondLst>
                                  <p:childTnLst>
                                    <p:set>
                                      <p:cBhvr>
                                        <p:cTn id="293" dur="1" fill="hold">
                                          <p:stCondLst>
                                            <p:cond delay="0"/>
                                          </p:stCondLst>
                                        </p:cTn>
                                        <p:tgtEl>
                                          <p:spTgt spid="44"/>
                                        </p:tgtEl>
                                        <p:attrNameLst>
                                          <p:attrName>style.visibility</p:attrName>
                                        </p:attrNameLst>
                                      </p:cBhvr>
                                      <p:to>
                                        <p:strVal val="visible"/>
                                      </p:to>
                                    </p:set>
                                    <p:anim calcmode="lin" valueType="num">
                                      <p:cBhvr>
                                        <p:cTn id="294" dur="2000" fill="hold"/>
                                        <p:tgtEl>
                                          <p:spTgt spid="44"/>
                                        </p:tgtEl>
                                        <p:attrNameLst>
                                          <p:attrName>ppt_w</p:attrName>
                                        </p:attrNameLst>
                                      </p:cBhvr>
                                      <p:tavLst>
                                        <p:tav tm="0">
                                          <p:val>
                                            <p:fltVal val="0"/>
                                          </p:val>
                                        </p:tav>
                                        <p:tav tm="100000">
                                          <p:val>
                                            <p:strVal val="#ppt_w"/>
                                          </p:val>
                                        </p:tav>
                                      </p:tavLst>
                                    </p:anim>
                                    <p:anim calcmode="lin" valueType="num">
                                      <p:cBhvr>
                                        <p:cTn id="295" dur="2000" fill="hold"/>
                                        <p:tgtEl>
                                          <p:spTgt spid="44"/>
                                        </p:tgtEl>
                                        <p:attrNameLst>
                                          <p:attrName>ppt_h</p:attrName>
                                        </p:attrNameLst>
                                      </p:cBhvr>
                                      <p:tavLst>
                                        <p:tav tm="0">
                                          <p:val>
                                            <p:fltVal val="0"/>
                                          </p:val>
                                        </p:tav>
                                        <p:tav tm="100000">
                                          <p:val>
                                            <p:strVal val="#ppt_h"/>
                                          </p:val>
                                        </p:tav>
                                      </p:tavLst>
                                    </p:anim>
                                    <p:animEffect transition="in" filter="fade">
                                      <p:cBhvr>
                                        <p:cTn id="296" dur="2000"/>
                                        <p:tgtEl>
                                          <p:spTgt spid="44"/>
                                        </p:tgtEl>
                                      </p:cBhvr>
                                    </p:animEffect>
                                  </p:childTnLst>
                                </p:cTn>
                              </p:par>
                            </p:childTnLst>
                          </p:cTn>
                        </p:par>
                      </p:childTnLst>
                    </p:cTn>
                  </p:par>
                </p:childTnLst>
              </p:cTn>
              <p:nextCondLst>
                <p:cond evt="onClick" delay="0">
                  <p:tgtEl>
                    <p:spTgt spid="20"/>
                  </p:tgtEl>
                </p:cond>
              </p:nextCondLst>
            </p:seq>
            <p:seq concurrent="1" nextAc="seek">
              <p:cTn id="297" restart="whenNotActive" fill="hold" evtFilter="cancelBubble" nodeType="interactiveSeq">
                <p:stCondLst>
                  <p:cond evt="onClick" delay="0">
                    <p:tgtEl>
                      <p:spTgt spid="44"/>
                    </p:tgtEl>
                  </p:cond>
                </p:stCondLst>
                <p:endSync evt="end" delay="0">
                  <p:rtn val="all"/>
                </p:endSync>
                <p:childTnLst>
                  <p:par>
                    <p:cTn id="298" fill="hold">
                      <p:stCondLst>
                        <p:cond delay="0"/>
                      </p:stCondLst>
                      <p:childTnLst>
                        <p:par>
                          <p:cTn id="299" fill="hold">
                            <p:stCondLst>
                              <p:cond delay="0"/>
                            </p:stCondLst>
                            <p:childTnLst>
                              <p:par>
                                <p:cTn id="300" presetID="53" presetClass="exit" presetSubtype="0" fill="hold" grpId="1" nodeType="clickEffect">
                                  <p:stCondLst>
                                    <p:cond delay="0"/>
                                  </p:stCondLst>
                                  <p:childTnLst>
                                    <p:anim calcmode="lin" valueType="num">
                                      <p:cBhvr>
                                        <p:cTn id="301" dur="2000"/>
                                        <p:tgtEl>
                                          <p:spTgt spid="44"/>
                                        </p:tgtEl>
                                        <p:attrNameLst>
                                          <p:attrName>ppt_w</p:attrName>
                                        </p:attrNameLst>
                                      </p:cBhvr>
                                      <p:tavLst>
                                        <p:tav tm="0">
                                          <p:val>
                                            <p:strVal val="ppt_w"/>
                                          </p:val>
                                        </p:tav>
                                        <p:tav tm="100000">
                                          <p:val>
                                            <p:fltVal val="0"/>
                                          </p:val>
                                        </p:tav>
                                      </p:tavLst>
                                    </p:anim>
                                    <p:anim calcmode="lin" valueType="num">
                                      <p:cBhvr>
                                        <p:cTn id="302" dur="2000"/>
                                        <p:tgtEl>
                                          <p:spTgt spid="44"/>
                                        </p:tgtEl>
                                        <p:attrNameLst>
                                          <p:attrName>ppt_h</p:attrName>
                                        </p:attrNameLst>
                                      </p:cBhvr>
                                      <p:tavLst>
                                        <p:tav tm="0">
                                          <p:val>
                                            <p:strVal val="ppt_h"/>
                                          </p:val>
                                        </p:tav>
                                        <p:tav tm="100000">
                                          <p:val>
                                            <p:fltVal val="0"/>
                                          </p:val>
                                        </p:tav>
                                      </p:tavLst>
                                    </p:anim>
                                    <p:animEffect transition="out" filter="fade">
                                      <p:cBhvr>
                                        <p:cTn id="303" dur="2000"/>
                                        <p:tgtEl>
                                          <p:spTgt spid="44"/>
                                        </p:tgtEl>
                                      </p:cBhvr>
                                    </p:animEffect>
                                    <p:set>
                                      <p:cBhvr>
                                        <p:cTn id="304" dur="1" fill="hold">
                                          <p:stCondLst>
                                            <p:cond delay="19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305" restart="whenNotActive" fill="hold" evtFilter="cancelBubble" nodeType="interactiveSeq">
                <p:stCondLst>
                  <p:cond evt="onClick" delay="0">
                    <p:tgtEl>
                      <p:spTgt spid="18"/>
                    </p:tgtEl>
                  </p:cond>
                </p:stCondLst>
                <p:endSync evt="end" delay="0">
                  <p:rtn val="all"/>
                </p:endSync>
                <p:childTnLst>
                  <p:par>
                    <p:cTn id="306" fill="hold">
                      <p:stCondLst>
                        <p:cond delay="0"/>
                      </p:stCondLst>
                      <p:childTnLst>
                        <p:par>
                          <p:cTn id="307" fill="hold">
                            <p:stCondLst>
                              <p:cond delay="0"/>
                            </p:stCondLst>
                            <p:childTnLst>
                              <p:par>
                                <p:cTn id="308" presetID="53" presetClass="entr" presetSubtype="0" fill="hold" grpId="0" nodeType="clickEffect">
                                  <p:stCondLst>
                                    <p:cond delay="0"/>
                                  </p:stCondLst>
                                  <p:childTnLst>
                                    <p:set>
                                      <p:cBhvr>
                                        <p:cTn id="309" dur="1" fill="hold">
                                          <p:stCondLst>
                                            <p:cond delay="0"/>
                                          </p:stCondLst>
                                        </p:cTn>
                                        <p:tgtEl>
                                          <p:spTgt spid="45"/>
                                        </p:tgtEl>
                                        <p:attrNameLst>
                                          <p:attrName>style.visibility</p:attrName>
                                        </p:attrNameLst>
                                      </p:cBhvr>
                                      <p:to>
                                        <p:strVal val="visible"/>
                                      </p:to>
                                    </p:set>
                                    <p:anim calcmode="lin" valueType="num">
                                      <p:cBhvr>
                                        <p:cTn id="310" dur="2000" fill="hold"/>
                                        <p:tgtEl>
                                          <p:spTgt spid="45"/>
                                        </p:tgtEl>
                                        <p:attrNameLst>
                                          <p:attrName>ppt_w</p:attrName>
                                        </p:attrNameLst>
                                      </p:cBhvr>
                                      <p:tavLst>
                                        <p:tav tm="0">
                                          <p:val>
                                            <p:fltVal val="0"/>
                                          </p:val>
                                        </p:tav>
                                        <p:tav tm="100000">
                                          <p:val>
                                            <p:strVal val="#ppt_w"/>
                                          </p:val>
                                        </p:tav>
                                      </p:tavLst>
                                    </p:anim>
                                    <p:anim calcmode="lin" valueType="num">
                                      <p:cBhvr>
                                        <p:cTn id="311" dur="2000" fill="hold"/>
                                        <p:tgtEl>
                                          <p:spTgt spid="45"/>
                                        </p:tgtEl>
                                        <p:attrNameLst>
                                          <p:attrName>ppt_h</p:attrName>
                                        </p:attrNameLst>
                                      </p:cBhvr>
                                      <p:tavLst>
                                        <p:tav tm="0">
                                          <p:val>
                                            <p:fltVal val="0"/>
                                          </p:val>
                                        </p:tav>
                                        <p:tav tm="100000">
                                          <p:val>
                                            <p:strVal val="#ppt_h"/>
                                          </p:val>
                                        </p:tav>
                                      </p:tavLst>
                                    </p:anim>
                                    <p:animEffect transition="in" filter="fade">
                                      <p:cBhvr>
                                        <p:cTn id="312" dur="2000"/>
                                        <p:tgtEl>
                                          <p:spTgt spid="45"/>
                                        </p:tgtEl>
                                      </p:cBhvr>
                                    </p:animEffect>
                                  </p:childTnLst>
                                </p:cTn>
                              </p:par>
                            </p:childTnLst>
                          </p:cTn>
                        </p:par>
                      </p:childTnLst>
                    </p:cTn>
                  </p:par>
                </p:childTnLst>
              </p:cTn>
              <p:nextCondLst>
                <p:cond evt="onClick" delay="0">
                  <p:tgtEl>
                    <p:spTgt spid="18"/>
                  </p:tgtEl>
                </p:cond>
              </p:nextCondLst>
            </p:seq>
            <p:seq concurrent="1" nextAc="seek">
              <p:cTn id="313" restart="whenNotActive" fill="hold" evtFilter="cancelBubble" nodeType="interactiveSeq">
                <p:stCondLst>
                  <p:cond evt="onClick" delay="0">
                    <p:tgtEl>
                      <p:spTgt spid="45"/>
                    </p:tgtEl>
                  </p:cond>
                </p:stCondLst>
                <p:endSync evt="end" delay="0">
                  <p:rtn val="all"/>
                </p:endSync>
                <p:childTnLst>
                  <p:par>
                    <p:cTn id="314" fill="hold">
                      <p:stCondLst>
                        <p:cond delay="0"/>
                      </p:stCondLst>
                      <p:childTnLst>
                        <p:par>
                          <p:cTn id="315" fill="hold">
                            <p:stCondLst>
                              <p:cond delay="0"/>
                            </p:stCondLst>
                            <p:childTnLst>
                              <p:par>
                                <p:cTn id="316" presetID="53" presetClass="exit" presetSubtype="0" fill="hold" grpId="1" nodeType="clickEffect">
                                  <p:stCondLst>
                                    <p:cond delay="0"/>
                                  </p:stCondLst>
                                  <p:childTnLst>
                                    <p:anim calcmode="lin" valueType="num">
                                      <p:cBhvr>
                                        <p:cTn id="317" dur="2000"/>
                                        <p:tgtEl>
                                          <p:spTgt spid="45"/>
                                        </p:tgtEl>
                                        <p:attrNameLst>
                                          <p:attrName>ppt_w</p:attrName>
                                        </p:attrNameLst>
                                      </p:cBhvr>
                                      <p:tavLst>
                                        <p:tav tm="0">
                                          <p:val>
                                            <p:strVal val="ppt_w"/>
                                          </p:val>
                                        </p:tav>
                                        <p:tav tm="100000">
                                          <p:val>
                                            <p:fltVal val="0"/>
                                          </p:val>
                                        </p:tav>
                                      </p:tavLst>
                                    </p:anim>
                                    <p:anim calcmode="lin" valueType="num">
                                      <p:cBhvr>
                                        <p:cTn id="318" dur="2000"/>
                                        <p:tgtEl>
                                          <p:spTgt spid="45"/>
                                        </p:tgtEl>
                                        <p:attrNameLst>
                                          <p:attrName>ppt_h</p:attrName>
                                        </p:attrNameLst>
                                      </p:cBhvr>
                                      <p:tavLst>
                                        <p:tav tm="0">
                                          <p:val>
                                            <p:strVal val="ppt_h"/>
                                          </p:val>
                                        </p:tav>
                                        <p:tav tm="100000">
                                          <p:val>
                                            <p:fltVal val="0"/>
                                          </p:val>
                                        </p:tav>
                                      </p:tavLst>
                                    </p:anim>
                                    <p:animEffect transition="out" filter="fade">
                                      <p:cBhvr>
                                        <p:cTn id="319" dur="2000"/>
                                        <p:tgtEl>
                                          <p:spTgt spid="45"/>
                                        </p:tgtEl>
                                      </p:cBhvr>
                                    </p:animEffect>
                                    <p:set>
                                      <p:cBhvr>
                                        <p:cTn id="320" dur="1" fill="hold">
                                          <p:stCondLst>
                                            <p:cond delay="19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childTnLst>
        </p:cTn>
      </p:par>
    </p:tnLst>
    <p:bldLst>
      <p:bldP spid="25" grpId="0" animBg="1"/>
      <p:bldP spid="25" grpId="1" animBg="1"/>
      <p:bldP spid="26" grpId="0" animBg="1"/>
      <p:bldP spid="26" grpId="1" animBg="1"/>
      <p:bldP spid="27" grpId="0" animBg="1"/>
      <p:bldP spid="27" grpId="1" animBg="1"/>
      <p:bldP spid="29" grpId="0" animBg="1"/>
      <p:bldP spid="29" grpId="1" animBg="1"/>
      <p:bldP spid="32" grpId="0" animBg="1"/>
      <p:bldP spid="32" grpId="1" animBg="1"/>
      <p:bldP spid="38" grpId="0" animBg="1"/>
      <p:bldP spid="38" grpId="1" animBg="1"/>
      <p:bldP spid="39" grpId="0" animBg="1"/>
      <p:bldP spid="39" grpId="1" animBg="1"/>
      <p:bldP spid="41" grpId="0" animBg="1"/>
      <p:bldP spid="41" grpId="1" animBg="1"/>
      <p:bldP spid="42" grpId="0" animBg="1"/>
      <p:bldP spid="42" grpId="1" animBg="1"/>
      <p:bldP spid="40" grpId="0" animBg="1"/>
      <p:bldP spid="40" grpId="1" animBg="1"/>
      <p:bldP spid="43" grpId="0" animBg="1"/>
      <p:bldP spid="43" grpId="1" animBg="1"/>
      <p:bldP spid="44" grpId="0" animBg="1"/>
      <p:bldP spid="44" grpId="1" animBg="1"/>
      <p:bldP spid="45" grpId="0" animBg="1"/>
      <p:bldP spid="45"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1368</TotalTime>
  <Words>583</Words>
  <Application>Microsoft Office PowerPoint</Application>
  <PresentationFormat>Экран (4:3)</PresentationFormat>
  <Paragraphs>37</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Times New Roman</vt:lpstr>
      <vt:lpstr>Тема Office</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Master</dc:creator>
  <cp:lastModifiedBy>Victor</cp:lastModifiedBy>
  <cp:revision>180</cp:revision>
  <dcterms:created xsi:type="dcterms:W3CDTF">2015-02-10T10:19:36Z</dcterms:created>
  <dcterms:modified xsi:type="dcterms:W3CDTF">2015-02-26T13:07:44Z</dcterms:modified>
</cp:coreProperties>
</file>