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4" r:id="rId4"/>
    <p:sldId id="258" r:id="rId5"/>
    <p:sldId id="265" r:id="rId6"/>
    <p:sldId id="267" r:id="rId7"/>
    <p:sldId id="259" r:id="rId8"/>
    <p:sldId id="272" r:id="rId9"/>
    <p:sldId id="266" r:id="rId10"/>
    <p:sldId id="268" r:id="rId11"/>
    <p:sldId id="270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06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2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9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47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7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05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49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46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1615-E55B-43E2-858B-11AB4CB00A1C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3F56-4D89-4F02-A8FF-F27FD1DAA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5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7579122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00508"/>
            <a:ext cx="8856984" cy="70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5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242"/>
            <a:ext cx="56166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0" descr="1e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49950"/>
            <a:ext cx="95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5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Итог урока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7" cy="528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6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(по выбору)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64996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1.Повторить п.36 – 43</a:t>
            </a:r>
          </a:p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2.Упражнение № 367 или составить план ответа по теме «Деепричастие как часть речи»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8424936" cy="60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3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"/>
            <a:ext cx="8856984" cy="61237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«Четвертое лишнее»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1.Союз, частица, деепричастие, предлог.</a:t>
            </a:r>
            <a:br>
              <a:rPr lang="ru-RU" sz="4000" b="1" dirty="0" smtClean="0"/>
            </a:br>
            <a:r>
              <a:rPr lang="ru-RU" sz="4000" b="1" dirty="0" smtClean="0"/>
              <a:t>2.Заклада, повторение, заплатив, закрепить.</a:t>
            </a:r>
            <a:br>
              <a:rPr lang="ru-RU" sz="4000" b="1" dirty="0" smtClean="0"/>
            </a:br>
            <a:r>
              <a:rPr lang="ru-RU" sz="4000" b="1" dirty="0" smtClean="0"/>
              <a:t>3.Над, через, по, и.</a:t>
            </a:r>
            <a:br>
              <a:rPr lang="ru-RU" sz="4000" b="1" dirty="0" smtClean="0"/>
            </a:br>
            <a:r>
              <a:rPr lang="ru-RU" sz="4000" b="1" dirty="0" smtClean="0"/>
              <a:t>4.Желание,издание, обобщение, умение.</a:t>
            </a:r>
            <a:br>
              <a:rPr lang="ru-RU" sz="4000" b="1" dirty="0" smtClean="0"/>
            </a:br>
            <a:r>
              <a:rPr lang="ru-RU" sz="4000" b="1" dirty="0" smtClean="0"/>
              <a:t>5.Молодого, умному, весенних, изученного.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012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"/>
            <a:ext cx="8856984" cy="61237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«Четвертое лишнее»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1.Союз, частица, </a:t>
            </a:r>
            <a:r>
              <a:rPr lang="ru-RU" sz="4000" b="1" dirty="0" smtClean="0">
                <a:solidFill>
                  <a:srgbClr val="FF0000"/>
                </a:solidFill>
              </a:rPr>
              <a:t>деепричастие</a:t>
            </a:r>
            <a:r>
              <a:rPr lang="ru-RU" sz="4000" b="1" dirty="0" smtClean="0"/>
              <a:t>, предлог.</a:t>
            </a:r>
            <a:br>
              <a:rPr lang="ru-RU" sz="4000" b="1" dirty="0" smtClean="0"/>
            </a:br>
            <a:r>
              <a:rPr lang="ru-RU" sz="4000" b="1" dirty="0" smtClean="0"/>
              <a:t>2.Заклада, </a:t>
            </a:r>
            <a:r>
              <a:rPr lang="ru-RU" sz="4000" b="1" dirty="0" smtClean="0">
                <a:solidFill>
                  <a:srgbClr val="FF0000"/>
                </a:solidFill>
              </a:rPr>
              <a:t>повторение</a:t>
            </a:r>
            <a:r>
              <a:rPr lang="ru-RU" sz="4000" b="1" dirty="0" smtClean="0"/>
              <a:t>, заплатив, закрепить.</a:t>
            </a:r>
            <a:br>
              <a:rPr lang="ru-RU" sz="4000" b="1" dirty="0" smtClean="0"/>
            </a:br>
            <a:r>
              <a:rPr lang="ru-RU" sz="4000" b="1" dirty="0" smtClean="0"/>
              <a:t>3.Над, через, по,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.</a:t>
            </a:r>
            <a:br>
              <a:rPr lang="ru-RU" sz="4000" b="1" dirty="0" smtClean="0"/>
            </a:br>
            <a:r>
              <a:rPr lang="ru-RU" sz="4000" b="1" dirty="0" smtClean="0"/>
              <a:t>4.Желание,издание, </a:t>
            </a:r>
            <a:r>
              <a:rPr lang="ru-RU" sz="4000" b="1" dirty="0" smtClean="0">
                <a:solidFill>
                  <a:srgbClr val="FF0000"/>
                </a:solidFill>
              </a:rPr>
              <a:t>обобщение</a:t>
            </a:r>
            <a:r>
              <a:rPr lang="ru-RU" sz="4000" b="1" dirty="0" smtClean="0"/>
              <a:t>, умение.</a:t>
            </a:r>
            <a:br>
              <a:rPr lang="ru-RU" sz="4000" b="1" dirty="0" smtClean="0"/>
            </a:br>
            <a:r>
              <a:rPr lang="ru-RU" sz="4000" b="1" dirty="0" smtClean="0"/>
              <a:t>5.Молодого, умному, весенних, </a:t>
            </a:r>
            <a:r>
              <a:rPr lang="ru-RU" sz="4000" b="1" dirty="0" smtClean="0">
                <a:solidFill>
                  <a:srgbClr val="FF0000"/>
                </a:solidFill>
              </a:rPr>
              <a:t>изученного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3037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Деепричастие. Повторение и обобщение изученного.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3548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32179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Повторить и систематизировать знания по данной теме. 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6" name="Picture 16" descr="C:\Users\1\AppData\Local\Microsoft\Windows\Temporary Internet Files\Content.IE5\OY1LUK9F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634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0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3248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Петр Ильич Чайковский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1840 -1893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1\Desktop\Porträt_des_Komponisten_Pjotr_I._Tschaikowski_(1840-189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9248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3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Анаграмма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Ароеп</a:t>
            </a:r>
            <a:r>
              <a:rPr lang="ru-RU" b="1" dirty="0" smtClean="0">
                <a:solidFill>
                  <a:srgbClr val="FF0000"/>
                </a:solidFill>
              </a:rPr>
              <a:t> –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Латеб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Фисонмия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–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Тюсаи</a:t>
            </a:r>
            <a:r>
              <a:rPr lang="ru-RU" b="1" dirty="0" smtClean="0"/>
              <a:t> –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Сморна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Жирдиёр</a:t>
            </a:r>
            <a:r>
              <a:rPr lang="ru-RU" b="1" dirty="0" smtClean="0"/>
              <a:t> –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Зикопомрот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-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8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Слушая мелодию</a:t>
            </a:r>
          </a:p>
          <a:p>
            <a:r>
              <a:rPr lang="ru-RU" b="1" dirty="0" smtClean="0"/>
              <a:t>Насладившись вдоволь</a:t>
            </a:r>
          </a:p>
          <a:p>
            <a:r>
              <a:rPr lang="ru-RU" b="1" dirty="0" smtClean="0"/>
              <a:t>Весело прозвучав</a:t>
            </a:r>
          </a:p>
          <a:p>
            <a:r>
              <a:rPr lang="ru-RU" b="1" dirty="0" smtClean="0"/>
              <a:t>Дирижируя оркестром</a:t>
            </a:r>
          </a:p>
          <a:p>
            <a:r>
              <a:rPr lang="ru-RU" b="1" dirty="0" smtClean="0"/>
              <a:t>Создав балет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осхищаясь пением</a:t>
            </a:r>
          </a:p>
          <a:p>
            <a:r>
              <a:rPr lang="ru-RU" b="1" dirty="0" smtClean="0"/>
              <a:t>Впервые выступив</a:t>
            </a:r>
          </a:p>
          <a:p>
            <a:r>
              <a:rPr lang="ru-RU" b="1" dirty="0" smtClean="0"/>
              <a:t>Вдохновенно исполняя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0723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59922" cy="47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8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             «Четвертое лишнее»  1.Союз, частица, деепричастие, предлог. 2.Заклада, повторение, заплатив, закрепить. 3.Над, через, по, и. 4.Желание,издание, обобщение, умение. 5.Молодого, умному, весенних, изученного.</vt:lpstr>
      <vt:lpstr>                «Четвертое лишнее»  1.Союз, частица, деепричастие, предлог. 2.Заклада, повторение, заплатив, закрепить. 3.Над, через, по, и. 4.Желание,издание, обобщение, умение. 5.Молодого, умному, весенних, изученного.</vt:lpstr>
      <vt:lpstr>Деепричастие. Повторение и обобщение изученного.</vt:lpstr>
      <vt:lpstr>Слайд 5</vt:lpstr>
      <vt:lpstr>Слайд 6</vt:lpstr>
      <vt:lpstr>Петр Ильич Чайковский  1840 -1893</vt:lpstr>
      <vt:lpstr> Анаграмма </vt:lpstr>
      <vt:lpstr>Слайд 9</vt:lpstr>
      <vt:lpstr>Слайд 10</vt:lpstr>
      <vt:lpstr>Итог урока</vt:lpstr>
      <vt:lpstr>Домашнее задание (по выбору)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Teacher</cp:lastModifiedBy>
  <cp:revision>14</cp:revision>
  <dcterms:created xsi:type="dcterms:W3CDTF">2015-02-15T19:02:55Z</dcterms:created>
  <dcterms:modified xsi:type="dcterms:W3CDTF">2015-03-03T11:42:08Z</dcterms:modified>
</cp:coreProperties>
</file>