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9" r:id="rId22"/>
    <p:sldId id="280" r:id="rId23"/>
    <p:sldId id="274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35FD6-B1B4-40FC-83F6-BAF1AD5AB334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C7904-D7F1-401C-8F76-586D126EE1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09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C7904-D7F1-401C-8F76-586D126EE1F7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00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A76-629F-46EB-9756-A2A94DB1504D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802F35-CA60-4EA5-839D-7BB7298B91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A76-629F-46EB-9756-A2A94DB1504D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2F35-CA60-4EA5-839D-7BB7298B91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A76-629F-46EB-9756-A2A94DB1504D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2F35-CA60-4EA5-839D-7BB7298B91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A76-629F-46EB-9756-A2A94DB1504D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802F35-CA60-4EA5-839D-7BB7298B91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A76-629F-46EB-9756-A2A94DB1504D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2F35-CA60-4EA5-839D-7BB7298B91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A76-629F-46EB-9756-A2A94DB1504D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2F35-CA60-4EA5-839D-7BB7298B91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A76-629F-46EB-9756-A2A94DB1504D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802F35-CA60-4EA5-839D-7BB7298B91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A76-629F-46EB-9756-A2A94DB1504D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2F35-CA60-4EA5-839D-7BB7298B91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A76-629F-46EB-9756-A2A94DB1504D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2F35-CA60-4EA5-839D-7BB7298B91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A76-629F-46EB-9756-A2A94DB1504D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2F35-CA60-4EA5-839D-7BB7298B91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A76-629F-46EB-9756-A2A94DB1504D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2F35-CA60-4EA5-839D-7BB7298B91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3DEA76-629F-46EB-9756-A2A94DB1504D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802F35-CA60-4EA5-839D-7BB7298B91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66044" y="1226369"/>
            <a:ext cx="5211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урока: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212976"/>
            <a:ext cx="5301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зык словами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силён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2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171"/>
            <a:ext cx="4730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2.ИСПЫТАНИЕ.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56792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Рассказать  об  образовании  настоящего,   прошедшего времени.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0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7343" y="0"/>
            <a:ext cx="6257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«Узнай в лицо.»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7110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 СТОЛБИК  -действительные причастия.                             2 СТОЛБИК   -страдательные причастия.  </a:t>
            </a:r>
          </a:p>
          <a:p>
            <a:r>
              <a:rPr lang="ru-RU" sz="2800" dirty="0" smtClean="0"/>
              <a:t>Выдели суффиксы, объясни графически  выбор пропущенных  букв. </a:t>
            </a:r>
          </a:p>
          <a:p>
            <a:endParaRPr lang="ru-RU" sz="2800" dirty="0" smtClean="0"/>
          </a:p>
          <a:p>
            <a:r>
              <a:rPr lang="ru-RU" sz="2800" dirty="0" smtClean="0"/>
              <a:t>Раста…вший лёд; кле…щий  обои; волну…мый  воспоминаниями; разорва…ые клочья тумана; постро…вший  дом; стел…щийся  туман; засе…ые поля; изуча…мый предмет; зан…тые делом.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310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2160" y="-118902"/>
            <a:ext cx="8805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Экскурсоводы.           2Стенд.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106" y="5863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ДЕЙСТВИТЕЛЬНЫЕ </a:t>
            </a:r>
            <a:r>
              <a:rPr lang="ru-RU" sz="3600" dirty="0" smtClean="0">
                <a:solidFill>
                  <a:srgbClr val="00B0F0"/>
                </a:solidFill>
              </a:rPr>
              <a:t>И СТРАДАТЕЛЬНЫЕ  </a:t>
            </a:r>
          </a:p>
          <a:p>
            <a:r>
              <a:rPr lang="ru-RU" sz="3600" dirty="0">
                <a:solidFill>
                  <a:srgbClr val="00B0F0"/>
                </a:solidFill>
              </a:rPr>
              <a:t> </a:t>
            </a:r>
            <a:r>
              <a:rPr lang="ru-RU" sz="3600" dirty="0" smtClean="0">
                <a:solidFill>
                  <a:srgbClr val="00B0F0"/>
                </a:solidFill>
              </a:rPr>
              <a:t>                          </a:t>
            </a:r>
            <a:r>
              <a:rPr lang="ru-RU" sz="3600" dirty="0" smtClean="0">
                <a:solidFill>
                  <a:srgbClr val="92D050"/>
                </a:solidFill>
              </a:rPr>
              <a:t>ПРИЧАСТИЯ</a:t>
            </a:r>
            <a:r>
              <a:rPr lang="ru-RU" sz="36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                                 </a:t>
            </a:r>
            <a:r>
              <a:rPr lang="ru-RU" sz="3600" dirty="0" smtClean="0">
                <a:solidFill>
                  <a:srgbClr val="92D05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51" y="155679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ДЕЙСТВИТЕЛЬНЫЕ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001054" y="1556792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СТРАДАТЕЛЬНЫЕ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000" y="20426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СУФФИКСЫ НАСТОЯЩЕГО ВРЕМЕНИ.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3262797" y="2482933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СПРЯЖЕНИЕ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40106" y="262738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2800" dirty="0" smtClean="0"/>
              <a:t>УЩ, ЮЩ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149689" y="3462097"/>
            <a:ext cx="2345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</a:p>
          <a:p>
            <a:r>
              <a:rPr lang="ru-RU" sz="2800" dirty="0" smtClean="0"/>
              <a:t>СПРЯЖЕНИЕ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64351" y="3677540"/>
            <a:ext cx="163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АЩ, ЯЩ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367400" y="2688945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ЕМ, ОМ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666874" y="36775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ИМ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478051" y="4345323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СУФФИКСЫ ПРОШЕДШЕГО ВРЕМЕНИ</a:t>
            </a:r>
            <a:endParaRPr lang="ru-RU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208266" y="5449363"/>
            <a:ext cx="201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ВШ, Ш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6444208" y="5422541"/>
            <a:ext cx="256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ЕНН, НН ,Т.</a:t>
            </a:r>
            <a:endParaRPr lang="ru-RU" sz="32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1478051" y="5741750"/>
            <a:ext cx="1416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81119" y="5741750"/>
            <a:ext cx="16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7" idx="1"/>
            <a:endCxn id="27" idx="1"/>
          </p:cNvCxnSpPr>
          <p:nvPr/>
        </p:nvCxnSpPr>
        <p:spPr>
          <a:xfrm>
            <a:off x="208266" y="574175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99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180" y="44026"/>
            <a:ext cx="4152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3-Испытание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6735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Употребление причастий  в   речи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2238" y="3164485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А. С. Пушкин говорил: «Причастия…обыкновенно избегают в разговоре .Мы не   говорим: карета, скачущая по мосту; слуга, метущий комнату;  мы говорим: которая скачет; который метёт, заменяя выразительную краткость причастия вялым оборотом».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140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27856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-Что вы можете рассказать об этом?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110512"/>
            <a:ext cx="3074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Экскурсоводы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05" y="3068960"/>
            <a:ext cx="905978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Практическая  работа. Работает  весь класс.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934670"/>
            <a:ext cx="5921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Игра «Разведчик.»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5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6024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78967"/>
            <a:ext cx="3648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1.Задание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317466"/>
            <a:ext cx="5436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Расшифруйте запись.  В каком смысле употреблены причастия?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64502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1.Распущенный ребёнок.</a:t>
            </a:r>
          </a:p>
          <a:p>
            <a:r>
              <a:rPr lang="ru-RU" sz="3600" dirty="0"/>
              <a:t>2.Запущенный  дом.</a:t>
            </a:r>
          </a:p>
          <a:p>
            <a:r>
              <a:rPr lang="ru-RU" sz="3600" dirty="0"/>
              <a:t>3.Эта глухая деревня тиха и </a:t>
            </a:r>
            <a:r>
              <a:rPr lang="ru-RU" sz="3600" dirty="0" smtClean="0"/>
              <a:t>заброшена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8876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49323"/>
            <a:ext cx="91440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2.задание. Разгадайте фразеологизмы. Запишите их по-другому.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2708920"/>
            <a:ext cx="92525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1.Лишён свободы действий.-…</a:t>
            </a:r>
          </a:p>
          <a:p>
            <a:endParaRPr lang="ru-RU" sz="4000" dirty="0"/>
          </a:p>
          <a:p>
            <a:r>
              <a:rPr lang="ru-RU" sz="4000" dirty="0"/>
              <a:t>2.Суждено,предопределено.-…</a:t>
            </a:r>
          </a:p>
          <a:p>
            <a:endParaRPr lang="ru-RU" sz="4000" dirty="0"/>
          </a:p>
          <a:p>
            <a:r>
              <a:rPr lang="ru-RU" sz="4000" dirty="0"/>
              <a:t>3.Умеет хорошо говорить.-…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3109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3. ЗАДАНИЕ. Разгадайте 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фразеологизм по рисунку.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6902"/>
            <a:ext cx="3816424" cy="32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54326"/>
            <a:ext cx="3744416" cy="32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1218" y="5079847"/>
            <a:ext cx="41383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Собака, лопата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6514" y="5033680"/>
            <a:ext cx="35699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Бабка, корыто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1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-179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4.Отгадай ,что это?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1052736"/>
            <a:ext cx="9144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1. Поле (не)меряно, овцы (не)считаны, пастух рогат.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2347575"/>
            <a:ext cx="9143999" cy="449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880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2.Сито свито, золотом покрыто. Кто взглянет всяк заплачет.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23722"/>
            <a:ext cx="9395520" cy="553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057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54327"/>
            <a:ext cx="2691761" cy="954594"/>
          </a:xfrm>
        </p:spPr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0"/>
            <a:ext cx="66828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УРОК-ЭКСКУРСИЯ  по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теме «Причастие.»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708920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1.Обобщить и систематизировать знания о причастии как части речи и образовании действительных и страдательных причастий</a:t>
            </a:r>
            <a:r>
              <a:rPr lang="ru-RU" sz="3600" dirty="0" smtClean="0"/>
              <a:t>.</a:t>
            </a:r>
            <a:endParaRPr lang="ru-RU" sz="3600" smtClean="0"/>
          </a:p>
          <a:p>
            <a:endParaRPr lang="ru-RU" sz="3600" dirty="0" smtClean="0"/>
          </a:p>
          <a:p>
            <a:r>
              <a:rPr lang="ru-RU" sz="3600" dirty="0" smtClean="0"/>
              <a:t>2.Наблюдать за употреблением причастий в речи.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1821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007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5.Игра. «Кто быстрее?».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3833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Придумай синонимы к данным существительным</a:t>
            </a:r>
            <a:r>
              <a:rPr lang="ru-RU" sz="3600" dirty="0" smtClean="0"/>
              <a:t>, включив </a:t>
            </a:r>
            <a:r>
              <a:rPr lang="ru-RU" sz="3600" dirty="0"/>
              <a:t>причастия: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988840"/>
            <a:ext cx="21427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/>
              <a:t>туча…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28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355" y="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Снег…</a:t>
            </a:r>
            <a:endParaRPr lang="ru-RU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55" y="980728"/>
            <a:ext cx="9148355" cy="587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79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2229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солнце…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24518"/>
            <a:ext cx="9144000" cy="60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22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6.Прочитай текст. Какова роль причастий?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45" y="1805010"/>
            <a:ext cx="914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Чёрное небо над  бесконечными снегами России мерцало переливающимися крещенскими звёздами. И я, живший до сих пор только на юге ,был очарован никогда ещё мною не виданной красотой северной морозной ночи. </a:t>
            </a:r>
          </a:p>
        </p:txBody>
      </p:sp>
    </p:spTree>
    <p:extLst>
      <p:ext uri="{BB962C8B-B14F-4D97-AF65-F5344CB8AC3E}">
        <p14:creationId xmlns:p14="http://schemas.microsoft.com/office/powerpoint/2010/main" xmlns="" val="41796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54326"/>
            <a:ext cx="9144000" cy="510367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1Причастие в переносном значении,переходит в разряд качественных </a:t>
            </a:r>
            <a:r>
              <a:rPr lang="ru-RU" dirty="0" smtClean="0"/>
              <a:t>прилагательных (распущенный </a:t>
            </a:r>
            <a:r>
              <a:rPr lang="ru-RU" dirty="0"/>
              <a:t>ребёнок, запущенный сад).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2.Фразеологизмы(на   </a:t>
            </a:r>
            <a:r>
              <a:rPr lang="ru-RU" dirty="0"/>
              <a:t>роду написано).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3.Синонимы(</a:t>
            </a:r>
            <a:r>
              <a:rPr lang="ru-RU" dirty="0" err="1" smtClean="0"/>
              <a:t>блестящий,сверкающий</a:t>
            </a:r>
            <a:r>
              <a:rPr lang="ru-RU" dirty="0" smtClean="0"/>
              <a:t>, </a:t>
            </a:r>
            <a:r>
              <a:rPr lang="ru-RU" dirty="0"/>
              <a:t>снег).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3СТЕНД. Употребление  причастий  в речи.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7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058" y="0"/>
            <a:ext cx="86374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Итог  урока.</a:t>
            </a:r>
          </a:p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 же стал экскурсоводом?</a:t>
            </a:r>
          </a:p>
        </p:txBody>
      </p:sp>
    </p:spTree>
    <p:extLst>
      <p:ext uri="{BB962C8B-B14F-4D97-AF65-F5344CB8AC3E}">
        <p14:creationId xmlns:p14="http://schemas.microsoft.com/office/powerpoint/2010/main" xmlns="" val="23778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4552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1.ИСПЫТАНИЕ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619" y="1111970"/>
            <a:ext cx="85057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Отобрать карточки с морфологическими  признаками   причастий.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7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171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«Чем богаче язык выражениями и оборотами, тем лучше для искусного писателя.»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0424" y="3446491"/>
            <a:ext cx="4163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А.С. Пушкин.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2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92696"/>
            <a:ext cx="2345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5204" y="980728"/>
            <a:ext cx="65882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1.Задание:</a:t>
            </a:r>
          </a:p>
          <a:p>
            <a:r>
              <a:rPr lang="ru-RU" sz="2800" dirty="0" smtClean="0"/>
              <a:t>записать словосочетания и выделить в них главное слово,  найти причастие ,</a:t>
            </a:r>
          </a:p>
          <a:p>
            <a:r>
              <a:rPr lang="ru-RU" sz="2800" dirty="0" smtClean="0"/>
              <a:t>укажите их  суффиксы.</a:t>
            </a:r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540657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Мокнувший  под  дождём;  плакучая ива;  бушующее  море;  посаженное дерево; прочитанное мной; занятый делом; путаный ответ; любящая дочь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6851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3760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ЗАДАНИЕ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70133"/>
            <a:ext cx="7587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Игра.*Третий лишний*.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99783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1.Занимающий, летящий, движимый.</a:t>
            </a:r>
          </a:p>
          <a:p>
            <a:r>
              <a:rPr lang="ru-RU" sz="3200" dirty="0" smtClean="0"/>
              <a:t>2.Незатихающая,неоконченная,не выраскрыта.</a:t>
            </a:r>
          </a:p>
          <a:p>
            <a:r>
              <a:rPr lang="ru-RU" sz="3200" dirty="0" smtClean="0"/>
              <a:t>2.Борющаяся, бегущий, синеющее.</a:t>
            </a:r>
          </a:p>
          <a:p>
            <a:r>
              <a:rPr lang="ru-RU" sz="3200" dirty="0" smtClean="0"/>
              <a:t>3.Избираемый, гонимый, любящий.</a:t>
            </a:r>
          </a:p>
          <a:p>
            <a:r>
              <a:rPr lang="ru-RU" sz="3200" dirty="0" smtClean="0"/>
              <a:t>4.Песчаный, вязаный,  путаный. 5.Построенный, обиженный, рассеянный.</a:t>
            </a:r>
          </a:p>
          <a:p>
            <a:r>
              <a:rPr lang="ru-RU" sz="3200" dirty="0" smtClean="0"/>
              <a:t>6.Синеющий, белеющий, краснеющей.</a:t>
            </a:r>
          </a:p>
          <a:p>
            <a:r>
              <a:rPr lang="ru-RU" sz="3200" dirty="0" smtClean="0"/>
              <a:t>7.Поклеенный, слышавший, вспаханный.</a:t>
            </a:r>
          </a:p>
          <a:p>
            <a:r>
              <a:rPr lang="ru-RU" sz="3200" dirty="0" smtClean="0"/>
              <a:t>8.Вспаханный,засеянный,собрано.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287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Экскурсоводы об особенностях причастий.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Скажите: «Что такое причастие?»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8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1840" y="953501"/>
            <a:ext cx="2741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1.	СТЕНД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3285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Морфологические признаки причастия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7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206" y="55326"/>
            <a:ext cx="3683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Признаки глагола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328" y="1772816"/>
            <a:ext cx="2736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Время: </a:t>
            </a:r>
          </a:p>
          <a:p>
            <a:r>
              <a:rPr lang="ru-RU" sz="2800" dirty="0" smtClean="0"/>
              <a:t>Настоящее,</a:t>
            </a:r>
          </a:p>
          <a:p>
            <a:r>
              <a:rPr lang="ru-RU" sz="2800" dirty="0" smtClean="0"/>
              <a:t>Прошедшее.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509120"/>
            <a:ext cx="39345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Способность иметь при себе зависимые слова. Причастный оборот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73819" y="1622410"/>
            <a:ext cx="33737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Вид:</a:t>
            </a:r>
          </a:p>
          <a:p>
            <a:r>
              <a:rPr lang="ru-RU" sz="2800" dirty="0" smtClean="0"/>
              <a:t>Совершенный,</a:t>
            </a:r>
          </a:p>
          <a:p>
            <a:r>
              <a:rPr lang="ru-RU" sz="2800" dirty="0" smtClean="0"/>
              <a:t>Несовершенный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-131916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Признаки прилагательного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9386" y="1622410"/>
            <a:ext cx="31106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Изменяется по родам, числам и падежам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9387" y="4293676"/>
            <a:ext cx="31106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предложении  бывает определением и  сказуемым.</a:t>
            </a:r>
            <a:endParaRPr lang="ru-RU" sz="28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971600" y="717974"/>
            <a:ext cx="1224136" cy="1054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73819" y="717974"/>
            <a:ext cx="1106093" cy="1054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411760" y="717974"/>
            <a:ext cx="0" cy="4007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516216" y="1068413"/>
            <a:ext cx="216024" cy="704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52120" y="1068413"/>
            <a:ext cx="395423" cy="3225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34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425</TotalTime>
  <Words>575</Words>
  <Application>Microsoft Office PowerPoint</Application>
  <PresentationFormat>Экран (4:3)</PresentationFormat>
  <Paragraphs>116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sch0841</dc:creator>
  <cp:lastModifiedBy>Irina</cp:lastModifiedBy>
  <cp:revision>27</cp:revision>
  <dcterms:created xsi:type="dcterms:W3CDTF">2013-02-19T08:13:34Z</dcterms:created>
  <dcterms:modified xsi:type="dcterms:W3CDTF">2015-01-30T21:11:19Z</dcterms:modified>
</cp:coreProperties>
</file>