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>
      <p:cViewPr varScale="1">
        <p:scale>
          <a:sx n="87" d="100"/>
          <a:sy n="87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4F645-47E8-4A55-BBDC-EF6D1B12AE6C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F6E25-C303-45B4-A81A-BB3A96F8A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8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F6E25-C303-45B4-A81A-BB3A96F8A8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8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8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0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4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8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8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7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6FEC-4302-4254-85C9-CD6E0214BD1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CFAE-A5BE-4E01-AAA1-EA95A75EF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5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Бабуцидзе</a:t>
            </a:r>
            <a:r>
              <a:rPr lang="ru-RU" dirty="0" smtClean="0"/>
              <a:t> Е.А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ГОУ РК «С(К)ШИ №2» </a:t>
            </a:r>
            <a:r>
              <a:rPr lang="ru-RU" dirty="0" err="1" smtClean="0"/>
              <a:t>с.Усть-Кулом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988840"/>
            <a:ext cx="58220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СОВРЕМЕННЫЕ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КОМИ 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ОЭТЫ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1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Демина Наталья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752600"/>
            <a:ext cx="4834880" cy="43735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родилась 1 мая 1982 года в деревне </a:t>
            </a:r>
            <a:r>
              <a:rPr lang="ru-RU" dirty="0" smtClean="0"/>
              <a:t>Скородум. </a:t>
            </a:r>
            <a:r>
              <a:rPr lang="ru-RU" dirty="0"/>
              <a:t>Окончила филологический факультет </a:t>
            </a:r>
            <a:r>
              <a:rPr lang="ru-RU" dirty="0" err="1"/>
              <a:t>СыктГУ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Пишет стихотворения на коми языке. Первое стихотворение было опубликовано в журнале «Би кинь» («Искорка»), когда автор учился в пятом классе. Ее произведения выходили в коллективном сборнике «</a:t>
            </a:r>
            <a:r>
              <a:rPr lang="ru-RU" dirty="0" err="1"/>
              <a:t>Медводдза</a:t>
            </a:r>
            <a:r>
              <a:rPr lang="ru-RU" dirty="0"/>
              <a:t> </a:t>
            </a:r>
            <a:r>
              <a:rPr lang="ru-RU" dirty="0" err="1"/>
              <a:t>муслун</a:t>
            </a:r>
            <a:r>
              <a:rPr lang="ru-RU" dirty="0"/>
              <a:t>» («Первая любовь»), в журналах «Би кинь» («Искорка»), «</a:t>
            </a:r>
            <a:r>
              <a:rPr lang="ru-RU" dirty="0" err="1"/>
              <a:t>Войвыв</a:t>
            </a:r>
            <a:r>
              <a:rPr lang="ru-RU" dirty="0"/>
              <a:t> </a:t>
            </a:r>
            <a:r>
              <a:rPr lang="ru-RU" dirty="0" err="1"/>
              <a:t>кодзув</a:t>
            </a:r>
            <a:r>
              <a:rPr lang="ru-RU" dirty="0"/>
              <a:t>» («Северная звезда»), в газете «</a:t>
            </a:r>
            <a:r>
              <a:rPr lang="ru-RU" dirty="0" err="1"/>
              <a:t>Йöлöга</a:t>
            </a:r>
            <a:r>
              <a:rPr lang="ru-RU" dirty="0"/>
              <a:t>» («Эхо</a:t>
            </a:r>
            <a:r>
              <a:rPr lang="ru-RU" dirty="0" smtClean="0"/>
              <a:t>»).</a:t>
            </a:r>
            <a:endParaRPr lang="ru-RU" dirty="0"/>
          </a:p>
          <a:p>
            <a:r>
              <a:rPr lang="ru-RU" dirty="0"/>
              <a:t>Ее стихотворение выиграло в конкурсе на лучший текст  саундтрека  для </a:t>
            </a:r>
            <a:r>
              <a:rPr lang="ru-RU" dirty="0" err="1"/>
              <a:t>радиоспектакля</a:t>
            </a:r>
            <a:r>
              <a:rPr lang="ru-RU" dirty="0"/>
              <a:t> «</a:t>
            </a:r>
            <a:r>
              <a:rPr lang="ru-RU" dirty="0" err="1"/>
              <a:t>Гöтрась</a:t>
            </a:r>
            <a:r>
              <a:rPr lang="ru-RU" dirty="0"/>
              <a:t>, </a:t>
            </a:r>
            <a:r>
              <a:rPr lang="ru-RU" dirty="0" err="1"/>
              <a:t>пиö</a:t>
            </a:r>
            <a:r>
              <a:rPr lang="ru-RU" dirty="0"/>
              <a:t>, </a:t>
            </a:r>
            <a:r>
              <a:rPr lang="ru-RU" dirty="0" err="1"/>
              <a:t>гöтрась</a:t>
            </a:r>
            <a:r>
              <a:rPr lang="ru-RU" dirty="0"/>
              <a:t>» по пьесе </a:t>
            </a:r>
            <a:r>
              <a:rPr lang="ru-RU" dirty="0" err="1"/>
              <a:t>А.Попова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8" y="1628800"/>
            <a:ext cx="35147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4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Напалков </a:t>
            </a:r>
            <a:r>
              <a:rPr lang="ru-RU" dirty="0" err="1"/>
              <a:t>виктор</a:t>
            </a:r>
            <a:r>
              <a:rPr lang="ru-RU" dirty="0"/>
              <a:t> </a:t>
            </a:r>
            <a:r>
              <a:rPr lang="ru-RU" dirty="0" err="1"/>
              <a:t>егорович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752600"/>
            <a:ext cx="4752528" cy="4373563"/>
          </a:xfrm>
        </p:spPr>
        <p:txBody>
          <a:bodyPr>
            <a:noAutofit/>
          </a:bodyPr>
          <a:lstStyle/>
          <a:p>
            <a:r>
              <a:rPr lang="ru-RU" sz="1800" dirty="0"/>
              <a:t>родился 29 июня 1938 года в д. </a:t>
            </a:r>
            <a:r>
              <a:rPr lang="ru-RU" sz="1800" dirty="0" err="1" smtClean="0"/>
              <a:t>Жежим</a:t>
            </a:r>
            <a:r>
              <a:rPr lang="ru-RU" sz="1800" dirty="0" smtClean="0"/>
              <a:t>. Работал </a:t>
            </a:r>
            <a:r>
              <a:rPr lang="ru-RU" sz="1800" dirty="0"/>
              <a:t>в </a:t>
            </a:r>
            <a:r>
              <a:rPr lang="ru-RU" sz="1800" dirty="0" err="1"/>
              <a:t>Носимском</a:t>
            </a:r>
            <a:r>
              <a:rPr lang="ru-RU" sz="1800" dirty="0"/>
              <a:t> лесопункте - был сучкорубом, сплавщиком, мотористом на электростанции. В 1959 году окончил </a:t>
            </a:r>
            <a:r>
              <a:rPr lang="ru-RU" sz="1800" dirty="0" err="1"/>
              <a:t>Ухтинский</a:t>
            </a:r>
            <a:r>
              <a:rPr lang="ru-RU" sz="1800" dirty="0"/>
              <a:t> лесотехнический техникум. </a:t>
            </a:r>
          </a:p>
          <a:p>
            <a:endParaRPr lang="ru-RU" sz="1800" dirty="0"/>
          </a:p>
          <a:p>
            <a:r>
              <a:rPr lang="ru-RU" sz="1800" dirty="0"/>
              <a:t>С 1960 года работал в </a:t>
            </a:r>
            <a:r>
              <a:rPr lang="ru-RU" sz="1800" dirty="0" err="1"/>
              <a:t>Усть-Куломской</a:t>
            </a:r>
            <a:r>
              <a:rPr lang="ru-RU" sz="1800" dirty="0"/>
              <a:t> и </a:t>
            </a:r>
            <a:r>
              <a:rPr lang="ru-RU" sz="1800" dirty="0" err="1"/>
              <a:t>Корткеросской</a:t>
            </a:r>
            <a:r>
              <a:rPr lang="ru-RU" sz="1800" dirty="0"/>
              <a:t>  районных газетах, на республиканском радио и телевидении, в журнале "Би кинь". С 1992 года работал в редакции литературно-художественного журнала "</a:t>
            </a:r>
            <a:r>
              <a:rPr lang="ru-RU" sz="1800" dirty="0" err="1"/>
              <a:t>Войвыв</a:t>
            </a:r>
            <a:r>
              <a:rPr lang="ru-RU" sz="1800" dirty="0"/>
              <a:t> </a:t>
            </a:r>
            <a:r>
              <a:rPr lang="ru-RU" sz="1800" dirty="0" err="1"/>
              <a:t>кодзув</a:t>
            </a:r>
            <a:r>
              <a:rPr lang="ru-RU" sz="1800" dirty="0"/>
              <a:t>" ("Северная звезда"). С 1994 года по 1998 год  был ответственным секретарем этого журнала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Пишет прозу и поэзию на коми языке.</a:t>
            </a:r>
          </a:p>
          <a:p>
            <a:pPr marL="114300" indent="0">
              <a:buNone/>
            </a:pPr>
            <a:endParaRPr lang="ru-RU" sz="1600" dirty="0"/>
          </a:p>
          <a:p>
            <a:endParaRPr lang="ru-RU" sz="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3039"/>
            <a:ext cx="3600400" cy="528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7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ru-RU" sz="2400" dirty="0"/>
              <a:t>Первой стихотворение было напечатано в 1957 году в газете "Коми колхозник</a:t>
            </a:r>
            <a:r>
              <a:rPr lang="ru-RU" sz="2400" dirty="0" smtClean="0"/>
              <a:t>".</a:t>
            </a:r>
            <a:endParaRPr lang="ru-RU" sz="2400" dirty="0"/>
          </a:p>
          <a:p>
            <a:r>
              <a:rPr lang="ru-RU" sz="2400" dirty="0"/>
              <a:t>В 1974 году в журнале "</a:t>
            </a:r>
            <a:r>
              <a:rPr lang="ru-RU" sz="2400" dirty="0" err="1"/>
              <a:t>Войвыв</a:t>
            </a:r>
            <a:r>
              <a:rPr lang="ru-RU" sz="2400" dirty="0"/>
              <a:t> </a:t>
            </a:r>
            <a:r>
              <a:rPr lang="ru-RU" sz="2400" dirty="0" err="1"/>
              <a:t>кодзув</a:t>
            </a:r>
            <a:r>
              <a:rPr lang="ru-RU" sz="2400" dirty="0"/>
              <a:t>" была опубликована первая повесть "</a:t>
            </a:r>
            <a:r>
              <a:rPr lang="ru-RU" sz="2400" dirty="0" err="1"/>
              <a:t>Козьнав</a:t>
            </a:r>
            <a:r>
              <a:rPr lang="ru-RU" sz="2400" dirty="0"/>
              <a:t> </a:t>
            </a:r>
            <a:r>
              <a:rPr lang="ru-RU" sz="2400" dirty="0" err="1"/>
              <a:t>мортлы</a:t>
            </a:r>
            <a:r>
              <a:rPr lang="ru-RU" sz="2400" dirty="0"/>
              <a:t> </a:t>
            </a:r>
            <a:r>
              <a:rPr lang="ru-RU" sz="2400" dirty="0" err="1"/>
              <a:t>муслун</a:t>
            </a:r>
            <a:r>
              <a:rPr lang="ru-RU" sz="2400" dirty="0"/>
              <a:t>" ("Подари человеку любовь"). В 1981 году эта повесть вышла отдельной книгой под одноименным названием. В 1986 году Виктор Напалков опубликовал книгу "</a:t>
            </a:r>
            <a:r>
              <a:rPr lang="ru-RU" sz="2400" dirty="0" err="1"/>
              <a:t>Туйвежъяс</a:t>
            </a:r>
            <a:r>
              <a:rPr lang="ru-RU" sz="2400" dirty="0"/>
              <a:t>" ("Перекрестки"), в которую вошли стихотворения и поэмы. Затем были "</a:t>
            </a:r>
            <a:r>
              <a:rPr lang="ru-RU" sz="2400" dirty="0" err="1"/>
              <a:t>Томъяс</a:t>
            </a:r>
            <a:r>
              <a:rPr lang="ru-RU" sz="2400" dirty="0"/>
              <a:t>" ("Молодые", 1988), "</a:t>
            </a:r>
            <a:r>
              <a:rPr lang="ru-RU" sz="2400" dirty="0" err="1"/>
              <a:t>Кöсъя</a:t>
            </a:r>
            <a:r>
              <a:rPr lang="ru-RU" sz="2400" dirty="0"/>
              <a:t> </a:t>
            </a:r>
            <a:r>
              <a:rPr lang="ru-RU" sz="2400" dirty="0" err="1"/>
              <a:t>тöдмасьны</a:t>
            </a:r>
            <a:r>
              <a:rPr lang="ru-RU" sz="2400" dirty="0"/>
              <a:t>" ("Хочу познакомиться", 1992), "</a:t>
            </a:r>
            <a:r>
              <a:rPr lang="ru-RU" sz="2400" dirty="0" err="1"/>
              <a:t>Ме</a:t>
            </a:r>
            <a:r>
              <a:rPr lang="ru-RU" sz="2400" dirty="0"/>
              <a:t> </a:t>
            </a:r>
            <a:r>
              <a:rPr lang="ru-RU" sz="2400" dirty="0" err="1"/>
              <a:t>тiянöс</a:t>
            </a:r>
            <a:r>
              <a:rPr lang="ru-RU" sz="2400" dirty="0"/>
              <a:t> </a:t>
            </a:r>
            <a:r>
              <a:rPr lang="ru-RU" sz="2400" dirty="0" err="1"/>
              <a:t>радейта</a:t>
            </a:r>
            <a:r>
              <a:rPr lang="ru-RU" sz="2400" dirty="0"/>
              <a:t>" ("Я вас люблю", 1994), "</a:t>
            </a:r>
            <a:r>
              <a:rPr lang="ru-RU" sz="2400" dirty="0" err="1"/>
              <a:t>Чолöм</a:t>
            </a:r>
            <a:r>
              <a:rPr lang="ru-RU" sz="2400" dirty="0"/>
              <a:t> и </a:t>
            </a:r>
            <a:r>
              <a:rPr lang="ru-RU" sz="2400" dirty="0" err="1"/>
              <a:t>прöщай</a:t>
            </a:r>
            <a:r>
              <a:rPr lang="ru-RU" sz="2400" dirty="0"/>
              <a:t>" ("Здравствуй и прощай", 2000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Член Союза журналистов СССР с 1964 года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Член Союза писателей России с 1991 года.</a:t>
            </a:r>
          </a:p>
        </p:txBody>
      </p:sp>
    </p:spTree>
    <p:extLst>
      <p:ext uri="{BB962C8B-B14F-4D97-AF65-F5344CB8AC3E}">
        <p14:creationId xmlns:p14="http://schemas.microsoft.com/office/powerpoint/2010/main" val="235694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Бабин Александр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752600"/>
            <a:ext cx="4978896" cy="43735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родился 21 августа 1960 года в с. </a:t>
            </a:r>
            <a:r>
              <a:rPr lang="ru-RU" dirty="0" smtClean="0"/>
              <a:t>Усть-Нем. </a:t>
            </a:r>
            <a:r>
              <a:rPr lang="ru-RU" dirty="0"/>
              <a:t>В 1993 году окончил Литературный институт им. М. Горького. 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Работает в районной газете "Парма гор" ("Голос </a:t>
            </a:r>
            <a:r>
              <a:rPr lang="ru-RU" dirty="0" err="1"/>
              <a:t>пармы</a:t>
            </a:r>
            <a:r>
              <a:rPr lang="ru-RU" dirty="0"/>
              <a:t>").</a:t>
            </a:r>
          </a:p>
          <a:p>
            <a:endParaRPr lang="ru-RU" dirty="0"/>
          </a:p>
          <a:p>
            <a:r>
              <a:rPr lang="ru-RU" dirty="0"/>
              <a:t>Первые публикации стихов были в 1979 году в журнале "</a:t>
            </a:r>
            <a:r>
              <a:rPr lang="ru-RU" dirty="0" err="1"/>
              <a:t>Войвыв</a:t>
            </a:r>
            <a:r>
              <a:rPr lang="ru-RU" dirty="0"/>
              <a:t> </a:t>
            </a:r>
            <a:r>
              <a:rPr lang="ru-RU" dirty="0" err="1"/>
              <a:t>кодзув</a:t>
            </a:r>
            <a:r>
              <a:rPr lang="ru-RU" dirty="0"/>
              <a:t>" ("Северная звезда"). Автор трех книг стихов. Член Союза писателей России с 1994 года.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2" y="2132856"/>
            <a:ext cx="333536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4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Мишарина</a:t>
            </a:r>
            <a:r>
              <a:rPr lang="ru-RU" dirty="0" smtClean="0"/>
              <a:t> Александра Петровна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9436" y="1752600"/>
            <a:ext cx="4717364" cy="4373563"/>
          </a:xfrm>
        </p:spPr>
        <p:txBody>
          <a:bodyPr>
            <a:noAutofit/>
          </a:bodyPr>
          <a:lstStyle/>
          <a:p>
            <a:r>
              <a:rPr lang="ru-RU" sz="1600" dirty="0"/>
              <a:t>родилась 19 декабря 1946 года в селе </a:t>
            </a:r>
            <a:r>
              <a:rPr lang="ru-RU" sz="1600" dirty="0" err="1"/>
              <a:t>Большелуг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/>
              <a:t>Корткеросского</a:t>
            </a:r>
            <a:r>
              <a:rPr lang="ru-RU" sz="1600" dirty="0"/>
              <a:t> </a:t>
            </a:r>
            <a:r>
              <a:rPr lang="ru-RU" sz="1600" dirty="0" smtClean="0"/>
              <a:t>района. </a:t>
            </a:r>
            <a:r>
              <a:rPr lang="ru-RU" sz="1600" dirty="0"/>
              <a:t>В 1968 году закончила Сыктывкарское школьное педучилище. С 1975 по 1981 год была сотрудником журнала «</a:t>
            </a:r>
            <a:r>
              <a:rPr lang="ru-RU" sz="1600" dirty="0" err="1"/>
              <a:t>Войвыв</a:t>
            </a:r>
            <a:r>
              <a:rPr lang="ru-RU" sz="1600" dirty="0"/>
              <a:t> </a:t>
            </a:r>
            <a:r>
              <a:rPr lang="ru-RU" sz="1600" dirty="0" err="1"/>
              <a:t>кодзув</a:t>
            </a:r>
            <a:r>
              <a:rPr lang="ru-RU" sz="1600" dirty="0"/>
              <a:t>». Работала также в газетах, на радио, в Сыктывкарском педучилище.</a:t>
            </a:r>
          </a:p>
          <a:p>
            <a:endParaRPr lang="ru-RU" sz="1600" dirty="0"/>
          </a:p>
          <a:p>
            <a:r>
              <a:rPr lang="ru-RU" sz="1600" dirty="0"/>
              <a:t>Первые стихотворения были опубликованы  в 1966 году в журнале «</a:t>
            </a:r>
            <a:r>
              <a:rPr lang="ru-RU" sz="1600" dirty="0" err="1"/>
              <a:t>Войвыв</a:t>
            </a:r>
            <a:r>
              <a:rPr lang="ru-RU" sz="1600" dirty="0"/>
              <a:t> </a:t>
            </a:r>
            <a:r>
              <a:rPr lang="ru-RU" sz="1600" dirty="0" err="1"/>
              <a:t>кодзув</a:t>
            </a:r>
            <a:r>
              <a:rPr lang="ru-RU" sz="1600" dirty="0"/>
              <a:t>» (Северная звезда). В 1977 году вышла первая книга стихов – «Ты – моя родина». Затем были «Северный  цветок» (1980), «Земля моя коми» (1981), «Растем на Севере» (1987), «Вечерние беседы» (1991), «Боль в сердце» (1996) и др.</a:t>
            </a:r>
          </a:p>
          <a:p>
            <a:endParaRPr lang="ru-RU" sz="1600" dirty="0"/>
          </a:p>
          <a:p>
            <a:r>
              <a:rPr lang="ru-RU" sz="1600" dirty="0"/>
              <a:t>Член Союза писателей России.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357390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Август т</a:t>
            </a:r>
            <a:r>
              <a:rPr lang="en-US" b="1" dirty="0" smtClean="0"/>
              <a:t>ö</a:t>
            </a:r>
            <a:r>
              <a:rPr lang="ru-RU" b="1" dirty="0" err="1" smtClean="0"/>
              <a:t>лысь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84784"/>
            <a:ext cx="461885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Август т</a:t>
            </a:r>
            <a:r>
              <a:rPr lang="en-US" dirty="0"/>
              <a:t>ö</a:t>
            </a:r>
            <a:r>
              <a:rPr lang="ru-RU" dirty="0" err="1"/>
              <a:t>лысь</a:t>
            </a:r>
            <a:r>
              <a:rPr lang="ru-RU" dirty="0"/>
              <a:t>, август т</a:t>
            </a:r>
            <a:r>
              <a:rPr lang="en-US" dirty="0"/>
              <a:t>ö</a:t>
            </a:r>
            <a:r>
              <a:rPr lang="ru-RU" dirty="0" err="1"/>
              <a:t>лысь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 err="1"/>
              <a:t>Дзик</a:t>
            </a:r>
            <a:r>
              <a:rPr lang="ru-RU" dirty="0"/>
              <a:t> ж</a:t>
            </a:r>
            <a:r>
              <a:rPr lang="en-US" dirty="0"/>
              <a:t>ö </a:t>
            </a:r>
            <a:r>
              <a:rPr lang="ru-RU" dirty="0"/>
              <a:t>м</a:t>
            </a:r>
            <a:r>
              <a:rPr lang="en-US" dirty="0"/>
              <a:t>ö</a:t>
            </a:r>
            <a:r>
              <a:rPr lang="ru-RU" dirty="0"/>
              <a:t>д </a:t>
            </a:r>
            <a:r>
              <a:rPr lang="ru-RU" dirty="0" err="1"/>
              <a:t>кодь</a:t>
            </a:r>
            <a:r>
              <a:rPr lang="ru-RU" dirty="0"/>
              <a:t> </a:t>
            </a:r>
            <a:r>
              <a:rPr lang="ru-RU" dirty="0" err="1"/>
              <a:t>корк</a:t>
            </a:r>
            <a:r>
              <a:rPr lang="en-US" dirty="0"/>
              <a:t>ö </a:t>
            </a:r>
            <a:r>
              <a:rPr lang="ru-RU" dirty="0"/>
              <a:t>в</a:t>
            </a:r>
            <a:r>
              <a:rPr lang="en-US" dirty="0"/>
              <a:t>ö</a:t>
            </a:r>
            <a:r>
              <a:rPr lang="ru-RU" dirty="0"/>
              <a:t>л</a:t>
            </a:r>
            <a:r>
              <a:rPr lang="en-US" dirty="0"/>
              <a:t>i. </a:t>
            </a:r>
            <a:br>
              <a:rPr lang="en-US" dirty="0"/>
            </a:br>
            <a:r>
              <a:rPr lang="ru-RU" dirty="0" err="1"/>
              <a:t>Сэтш</a:t>
            </a:r>
            <a:r>
              <a:rPr lang="en-US" dirty="0"/>
              <a:t>ö</a:t>
            </a:r>
            <a:r>
              <a:rPr lang="ru-RU" dirty="0"/>
              <a:t>м </a:t>
            </a:r>
            <a:r>
              <a:rPr lang="ru-RU" dirty="0" err="1"/>
              <a:t>кыпыд</a:t>
            </a:r>
            <a:r>
              <a:rPr lang="ru-RU" dirty="0"/>
              <a:t>, </a:t>
            </a:r>
            <a:r>
              <a:rPr lang="ru-RU" dirty="0" err="1"/>
              <a:t>сэтш</a:t>
            </a:r>
            <a:r>
              <a:rPr lang="en-US" dirty="0"/>
              <a:t>ö</a:t>
            </a:r>
            <a:r>
              <a:rPr lang="ru-RU" dirty="0"/>
              <a:t>м </a:t>
            </a:r>
            <a:r>
              <a:rPr lang="ru-RU" dirty="0" err="1"/>
              <a:t>гажа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/>
              <a:t>С</a:t>
            </a:r>
            <a:r>
              <a:rPr lang="en-US" dirty="0"/>
              <a:t>ö</a:t>
            </a:r>
            <a:r>
              <a:rPr lang="ru-RU" dirty="0" err="1"/>
              <a:t>мын</a:t>
            </a:r>
            <a:r>
              <a:rPr lang="ru-RU" dirty="0"/>
              <a:t> в</a:t>
            </a:r>
            <a:r>
              <a:rPr lang="en-US" dirty="0"/>
              <a:t>ö</a:t>
            </a:r>
            <a:r>
              <a:rPr lang="ru-RU" dirty="0"/>
              <a:t>л</a:t>
            </a:r>
            <a:r>
              <a:rPr lang="en-US" dirty="0"/>
              <a:t>i </a:t>
            </a:r>
            <a:r>
              <a:rPr lang="ru-RU" dirty="0"/>
              <a:t>тай </a:t>
            </a:r>
            <a:r>
              <a:rPr lang="ru-RU" dirty="0" err="1"/>
              <a:t>зэв</a:t>
            </a:r>
            <a:r>
              <a:rPr lang="ru-RU" dirty="0"/>
              <a:t> </a:t>
            </a:r>
            <a:r>
              <a:rPr lang="ru-RU" dirty="0" err="1"/>
              <a:t>важ</a:t>
            </a:r>
            <a:r>
              <a:rPr lang="en-US" dirty="0"/>
              <a:t>ö</a:t>
            </a:r>
            <a:r>
              <a:rPr lang="ru-RU" dirty="0"/>
              <a:t>н.</a:t>
            </a:r>
          </a:p>
          <a:p>
            <a:pPr marL="0" indent="0">
              <a:buNone/>
            </a:pPr>
            <a:r>
              <a:rPr lang="ru-RU" dirty="0" err="1"/>
              <a:t>Дзоньвидза</a:t>
            </a:r>
            <a:r>
              <a:rPr lang="en-US" dirty="0"/>
              <a:t>ö</a:t>
            </a:r>
            <a:r>
              <a:rPr lang="ru-RU" dirty="0" err="1"/>
              <a:t>сь</a:t>
            </a:r>
            <a:r>
              <a:rPr lang="ru-RU" dirty="0"/>
              <a:t> в</a:t>
            </a:r>
            <a:r>
              <a:rPr lang="en-US" dirty="0"/>
              <a:t>ö</a:t>
            </a:r>
            <a:r>
              <a:rPr lang="ru-RU" dirty="0"/>
              <a:t>л</a:t>
            </a:r>
            <a:r>
              <a:rPr lang="en-US" dirty="0"/>
              <a:t>i</a:t>
            </a:r>
            <a:r>
              <a:rPr lang="ru-RU" dirty="0"/>
              <a:t>м, том</a:t>
            </a:r>
            <a:r>
              <a:rPr lang="en-US" dirty="0"/>
              <a:t>ö</a:t>
            </a:r>
            <a:r>
              <a:rPr lang="ru-RU" dirty="0" err="1"/>
              <a:t>сь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 err="1"/>
              <a:t>Сикт</a:t>
            </a:r>
            <a:r>
              <a:rPr lang="ru-RU" dirty="0"/>
              <a:t> </a:t>
            </a:r>
            <a:r>
              <a:rPr lang="ru-RU" dirty="0" err="1"/>
              <a:t>кузяла</a:t>
            </a:r>
            <a:r>
              <a:rPr lang="ru-RU" dirty="0"/>
              <a:t> </a:t>
            </a:r>
            <a:r>
              <a:rPr lang="ru-RU" dirty="0" err="1"/>
              <a:t>помся</a:t>
            </a:r>
            <a:r>
              <a:rPr lang="ru-RU" dirty="0"/>
              <a:t> </a:t>
            </a:r>
            <a:r>
              <a:rPr lang="ru-RU" dirty="0" err="1"/>
              <a:t>помысь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 err="1"/>
              <a:t>Коллявл</a:t>
            </a:r>
            <a:r>
              <a:rPr lang="en-US" dirty="0"/>
              <a:t>i</a:t>
            </a:r>
            <a:r>
              <a:rPr lang="ru-RU" dirty="0"/>
              <a:t>м</a:t>
            </a:r>
            <a:r>
              <a:rPr lang="en-US" dirty="0"/>
              <a:t>ö </a:t>
            </a:r>
            <a:r>
              <a:rPr lang="ru-RU" dirty="0" err="1"/>
              <a:t>гажа</a:t>
            </a:r>
            <a:r>
              <a:rPr lang="ru-RU" dirty="0"/>
              <a:t> </a:t>
            </a:r>
            <a:r>
              <a:rPr lang="ru-RU" dirty="0" err="1"/>
              <a:t>войс</a:t>
            </a:r>
            <a:r>
              <a:rPr lang="en-US" dirty="0"/>
              <a:t>ö, </a:t>
            </a:r>
            <a:br>
              <a:rPr lang="en-US" dirty="0"/>
            </a:br>
            <a:r>
              <a:rPr lang="ru-RU" dirty="0" err="1"/>
              <a:t>Кутл</a:t>
            </a:r>
            <a:r>
              <a:rPr lang="en-US" dirty="0"/>
              <a:t>i</a:t>
            </a:r>
            <a:r>
              <a:rPr lang="ru-RU" dirty="0"/>
              <a:t>м </a:t>
            </a:r>
            <a:r>
              <a:rPr lang="ru-RU" dirty="0" err="1"/>
              <a:t>мусаяслысь</a:t>
            </a:r>
            <a:r>
              <a:rPr lang="ru-RU" dirty="0"/>
              <a:t> </a:t>
            </a:r>
            <a:r>
              <a:rPr lang="ru-RU" dirty="0" err="1"/>
              <a:t>сойс</a:t>
            </a:r>
            <a:r>
              <a:rPr lang="en-US" dirty="0"/>
              <a:t>ö.</a:t>
            </a:r>
          </a:p>
          <a:p>
            <a:pPr marL="0" indent="0">
              <a:buNone/>
            </a:pPr>
            <a:r>
              <a:rPr lang="ru-RU" dirty="0" err="1"/>
              <a:t>Ставыс</a:t>
            </a:r>
            <a:r>
              <a:rPr lang="ru-RU" dirty="0"/>
              <a:t> коль</a:t>
            </a:r>
            <a:r>
              <a:rPr lang="en-US" dirty="0"/>
              <a:t>ö</a:t>
            </a:r>
            <a:r>
              <a:rPr lang="ru-RU" dirty="0" err="1"/>
              <a:t>ма</a:t>
            </a:r>
            <a:r>
              <a:rPr lang="ru-RU" dirty="0"/>
              <a:t> тай б</a:t>
            </a:r>
            <a:r>
              <a:rPr lang="en-US" dirty="0"/>
              <a:t>ö</a:t>
            </a:r>
            <a:r>
              <a:rPr lang="ru-RU" dirty="0"/>
              <a:t>р</a:t>
            </a:r>
            <a:r>
              <a:rPr lang="en-US" dirty="0"/>
              <a:t>ö, </a:t>
            </a:r>
            <a:br>
              <a:rPr lang="en-US" dirty="0"/>
            </a:br>
            <a:r>
              <a:rPr lang="ru-RU" dirty="0"/>
              <a:t>Муса </a:t>
            </a:r>
            <a:r>
              <a:rPr lang="ru-RU" dirty="0" err="1"/>
              <a:t>томлун</a:t>
            </a:r>
            <a:r>
              <a:rPr lang="ru-RU" dirty="0"/>
              <a:t>, </a:t>
            </a:r>
            <a:r>
              <a:rPr lang="ru-RU" dirty="0" err="1"/>
              <a:t>сь</a:t>
            </a:r>
            <a:r>
              <a:rPr lang="en-US" dirty="0"/>
              <a:t>ö</a:t>
            </a:r>
            <a:r>
              <a:rPr lang="ru-RU" dirty="0"/>
              <a:t>л</a:t>
            </a:r>
            <a:r>
              <a:rPr lang="en-US" dirty="0"/>
              <a:t>ö</a:t>
            </a:r>
            <a:r>
              <a:rPr lang="ru-RU" dirty="0" err="1"/>
              <a:t>мш</a:t>
            </a:r>
            <a:r>
              <a:rPr lang="en-US" dirty="0"/>
              <a:t>ö</a:t>
            </a:r>
            <a:r>
              <a:rPr lang="ru-RU" dirty="0"/>
              <a:t>р</a:t>
            </a:r>
            <a:r>
              <a:rPr lang="en-US" dirty="0"/>
              <a:t>ö</a:t>
            </a:r>
            <a:r>
              <a:rPr lang="ru-RU" dirty="0"/>
              <a:t>й, </a:t>
            </a:r>
            <a:br>
              <a:rPr lang="ru-RU" dirty="0"/>
            </a:br>
            <a:r>
              <a:rPr lang="ru-RU" dirty="0"/>
              <a:t>Он </a:t>
            </a:r>
            <a:r>
              <a:rPr lang="ru-RU" dirty="0" err="1"/>
              <a:t>нин</a:t>
            </a:r>
            <a:r>
              <a:rPr lang="ru-RU" dirty="0"/>
              <a:t> </a:t>
            </a:r>
            <a:r>
              <a:rPr lang="ru-RU" dirty="0" err="1"/>
              <a:t>некор</a:t>
            </a:r>
            <a:r>
              <a:rPr lang="ru-RU" dirty="0"/>
              <a:t> с</a:t>
            </a:r>
            <a:r>
              <a:rPr lang="en-US" dirty="0"/>
              <a:t>i</a:t>
            </a:r>
            <a:r>
              <a:rPr lang="ru-RU" dirty="0"/>
              <a:t>й</a:t>
            </a:r>
            <a:r>
              <a:rPr lang="en-US" dirty="0"/>
              <a:t>ö</a:t>
            </a:r>
            <a:r>
              <a:rPr lang="ru-RU" dirty="0"/>
              <a:t>с </a:t>
            </a:r>
            <a:r>
              <a:rPr lang="ru-RU" dirty="0" err="1"/>
              <a:t>берг</a:t>
            </a:r>
            <a:r>
              <a:rPr lang="en-US" dirty="0"/>
              <a:t>ö</a:t>
            </a:r>
            <a:r>
              <a:rPr lang="ru-RU" dirty="0"/>
              <a:t>д, </a:t>
            </a:r>
            <a:br>
              <a:rPr lang="ru-RU" dirty="0"/>
            </a:br>
            <a:r>
              <a:rPr lang="ru-RU" dirty="0"/>
              <a:t>С</a:t>
            </a:r>
            <a:r>
              <a:rPr lang="en-US" dirty="0"/>
              <a:t>ö</a:t>
            </a:r>
            <a:r>
              <a:rPr lang="ru-RU" dirty="0" err="1"/>
              <a:t>мын</a:t>
            </a:r>
            <a:r>
              <a:rPr lang="ru-RU" dirty="0"/>
              <a:t> </a:t>
            </a:r>
            <a:r>
              <a:rPr lang="ru-RU" dirty="0" err="1"/>
              <a:t>видзан</a:t>
            </a:r>
            <a:r>
              <a:rPr lang="ru-RU" dirty="0"/>
              <a:t> </a:t>
            </a:r>
            <a:r>
              <a:rPr lang="ru-RU" dirty="0" err="1"/>
              <a:t>сь</a:t>
            </a:r>
            <a:r>
              <a:rPr lang="en-US" dirty="0"/>
              <a:t>ö</a:t>
            </a:r>
            <a:r>
              <a:rPr lang="ru-RU" dirty="0"/>
              <a:t>л</a:t>
            </a:r>
            <a:r>
              <a:rPr lang="en-US" dirty="0"/>
              <a:t>ö</a:t>
            </a:r>
            <a:r>
              <a:rPr lang="ru-RU" dirty="0"/>
              <a:t>м </a:t>
            </a:r>
            <a:r>
              <a:rPr lang="ru-RU" dirty="0" err="1"/>
              <a:t>бердад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4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Александр Васильевич </a:t>
            </a:r>
            <a:r>
              <a:rPr lang="ru-RU" dirty="0" err="1"/>
              <a:t>Шебырев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752600"/>
            <a:ext cx="4258816" cy="4373563"/>
          </a:xfrm>
        </p:spPr>
        <p:txBody>
          <a:bodyPr>
            <a:normAutofit/>
          </a:bodyPr>
          <a:lstStyle/>
          <a:p>
            <a:r>
              <a:rPr lang="ru-RU" dirty="0"/>
              <a:t>родился 28 мая 1960 года в селе </a:t>
            </a:r>
            <a:r>
              <a:rPr lang="ru-RU" dirty="0" smtClean="0"/>
              <a:t>Пожег.</a:t>
            </a:r>
          </a:p>
          <a:p>
            <a:r>
              <a:rPr lang="ru-RU" dirty="0" smtClean="0"/>
              <a:t>Закончил СГУ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0" y="1340768"/>
            <a:ext cx="3816424" cy="528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051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/>
              <a:t>Стихи и прозу писал с детства. Но по признанию самого автора, серьезно писательской деятельностью начал заниматься с 1988 года. Его произведения выходили в районных и республиканских газетах, в «</a:t>
            </a:r>
            <a:r>
              <a:rPr lang="ru-RU" sz="4400" dirty="0" err="1"/>
              <a:t>Войвыв</a:t>
            </a:r>
            <a:r>
              <a:rPr lang="ru-RU" sz="4400" dirty="0"/>
              <a:t> </a:t>
            </a:r>
            <a:r>
              <a:rPr lang="ru-RU" sz="4400" dirty="0" err="1"/>
              <a:t>кодзув</a:t>
            </a:r>
            <a:r>
              <a:rPr lang="ru-RU" sz="4400" dirty="0"/>
              <a:t>», «Арт», «</a:t>
            </a:r>
            <a:r>
              <a:rPr lang="ru-RU" sz="4400" dirty="0" err="1"/>
              <a:t>Чушканзi</a:t>
            </a:r>
            <a:r>
              <a:rPr lang="ru-RU" sz="4400" dirty="0"/>
              <a:t>» и других журналах. Печатался в коллективных сборниках «</a:t>
            </a:r>
            <a:r>
              <a:rPr lang="ru-RU" sz="4400" dirty="0" err="1"/>
              <a:t>Сьöлöмöй</a:t>
            </a:r>
            <a:r>
              <a:rPr lang="ru-RU" sz="4400" dirty="0"/>
              <a:t> </a:t>
            </a:r>
            <a:r>
              <a:rPr lang="ru-RU" sz="4400" dirty="0" err="1"/>
              <a:t>сьылö</a:t>
            </a:r>
            <a:r>
              <a:rPr lang="ru-RU" sz="4400" dirty="0"/>
              <a:t> и </a:t>
            </a:r>
            <a:r>
              <a:rPr lang="ru-RU" sz="4400" dirty="0" err="1"/>
              <a:t>бöрдö</a:t>
            </a:r>
            <a:r>
              <a:rPr lang="ru-RU" sz="4400" dirty="0"/>
              <a:t>», «</a:t>
            </a:r>
            <a:r>
              <a:rPr lang="ru-RU" sz="4400" dirty="0" err="1"/>
              <a:t>Мелiлуныс</a:t>
            </a:r>
            <a:r>
              <a:rPr lang="ru-RU" sz="4400" dirty="0"/>
              <a:t> </a:t>
            </a:r>
            <a:r>
              <a:rPr lang="ru-RU" sz="4400" dirty="0" err="1"/>
              <a:t>пыдöстöм</a:t>
            </a:r>
            <a:r>
              <a:rPr lang="ru-RU" sz="4400" dirty="0"/>
              <a:t> и </a:t>
            </a:r>
            <a:r>
              <a:rPr lang="ru-RU" sz="4400" dirty="0" err="1"/>
              <a:t>помтöм</a:t>
            </a:r>
            <a:r>
              <a:rPr lang="ru-RU" sz="4400" dirty="0"/>
              <a:t>», «</a:t>
            </a:r>
            <a:r>
              <a:rPr lang="ru-RU" sz="4400" dirty="0" err="1"/>
              <a:t>Сикöтш</a:t>
            </a:r>
            <a:r>
              <a:rPr lang="ru-RU" sz="4400" dirty="0"/>
              <a:t>», «Вечерний звон», «</a:t>
            </a:r>
            <a:r>
              <a:rPr lang="ru-RU" sz="4400" dirty="0" err="1"/>
              <a:t>Лöсас</a:t>
            </a:r>
            <a:r>
              <a:rPr lang="ru-RU" sz="4400" dirty="0"/>
              <a:t>» и др. В 2001 году стихи вышли отдельной книгой «</a:t>
            </a:r>
            <a:r>
              <a:rPr lang="ru-RU" sz="4400" dirty="0" err="1"/>
              <a:t>Олöм</a:t>
            </a:r>
            <a:r>
              <a:rPr lang="ru-RU" sz="4400" dirty="0"/>
              <a:t> </a:t>
            </a:r>
            <a:r>
              <a:rPr lang="ru-RU" sz="4400" dirty="0" err="1"/>
              <a:t>туйтi</a:t>
            </a:r>
            <a:r>
              <a:rPr lang="ru-RU" sz="4400" dirty="0"/>
              <a:t>».</a:t>
            </a:r>
          </a:p>
          <a:p>
            <a:r>
              <a:rPr lang="ru-RU" sz="4400" dirty="0"/>
              <a:t>Пишет поэзию, прозу и публицистику. В 2007 году стал победителем республиканского конкурса, проводимого журналом «</a:t>
            </a:r>
            <a:r>
              <a:rPr lang="ru-RU" sz="4400" dirty="0" err="1"/>
              <a:t>Войвыв</a:t>
            </a:r>
            <a:r>
              <a:rPr lang="ru-RU" sz="4400" dirty="0"/>
              <a:t> </a:t>
            </a:r>
            <a:r>
              <a:rPr lang="ru-RU" sz="4400" dirty="0" err="1"/>
              <a:t>кодзув</a:t>
            </a:r>
            <a:r>
              <a:rPr lang="ru-RU" sz="4400" dirty="0"/>
              <a:t>», в номинации «Публицистика», а в 2008 стал победителем в номинации «Проза» этого же конкурса.</a:t>
            </a:r>
          </a:p>
          <a:p>
            <a:r>
              <a:rPr lang="ru-RU" sz="4400" dirty="0"/>
              <a:t>В настоящее время работает директором </a:t>
            </a:r>
            <a:r>
              <a:rPr lang="ru-RU" sz="4400" dirty="0" err="1"/>
              <a:t>Помоздинского</a:t>
            </a:r>
            <a:r>
              <a:rPr lang="ru-RU" sz="4400" dirty="0"/>
              <a:t> школьного краеведческого музея, хранителем музея Тима Веня, сотрудником районной газеты «Парма гор».</a:t>
            </a:r>
          </a:p>
          <a:p>
            <a:r>
              <a:rPr lang="ru-RU" sz="4400" dirty="0"/>
              <a:t>Член Союза журналистов 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793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Тэ</a:t>
            </a:r>
            <a:r>
              <a:rPr lang="ru-RU" b="1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340768"/>
            <a:ext cx="525658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Тэ </a:t>
            </a:r>
            <a:r>
              <a:rPr lang="ru-RU" sz="3000" dirty="0" err="1"/>
              <a:t>абу</a:t>
            </a:r>
            <a:r>
              <a:rPr lang="ru-RU" sz="3000" dirty="0"/>
              <a:t> </a:t>
            </a:r>
            <a:r>
              <a:rPr lang="ru-RU" sz="3000" dirty="0" err="1"/>
              <a:t>асъя</a:t>
            </a:r>
            <a:r>
              <a:rPr lang="ru-RU" sz="3000" dirty="0"/>
              <a:t> </a:t>
            </a:r>
            <a:r>
              <a:rPr lang="ru-RU" sz="3000" dirty="0" err="1"/>
              <a:t>унма</a:t>
            </a:r>
            <a:r>
              <a:rPr lang="ru-RU" sz="3000" dirty="0"/>
              <a:t>. </a:t>
            </a:r>
            <a:br>
              <a:rPr lang="ru-RU" sz="3000" dirty="0"/>
            </a:br>
            <a:r>
              <a:rPr lang="ru-RU" sz="3000" dirty="0"/>
              <a:t>И </a:t>
            </a:r>
            <a:r>
              <a:rPr lang="ru-RU" sz="3000" dirty="0" err="1"/>
              <a:t>абу</a:t>
            </a:r>
            <a:r>
              <a:rPr lang="ru-RU" sz="3000" dirty="0"/>
              <a:t> </a:t>
            </a:r>
            <a:r>
              <a:rPr lang="ru-RU" sz="3000" dirty="0" err="1"/>
              <a:t>рытъя</a:t>
            </a:r>
            <a:r>
              <a:rPr lang="ru-RU" sz="3000" dirty="0"/>
              <a:t> </a:t>
            </a:r>
            <a:r>
              <a:rPr lang="ru-RU" sz="3000" dirty="0" err="1"/>
              <a:t>синма</a:t>
            </a:r>
            <a:r>
              <a:rPr lang="ru-RU" sz="3000" dirty="0"/>
              <a:t>. </a:t>
            </a:r>
            <a:br>
              <a:rPr lang="ru-RU" sz="3000" dirty="0"/>
            </a:br>
            <a:r>
              <a:rPr lang="ru-RU" sz="3000" dirty="0"/>
              <a:t>Тэ </a:t>
            </a:r>
            <a:r>
              <a:rPr lang="ru-RU" sz="3000" dirty="0" err="1"/>
              <a:t>кодзувъяск</a:t>
            </a:r>
            <a:r>
              <a:rPr lang="en-US" sz="3000" dirty="0"/>
              <a:t>ö</a:t>
            </a:r>
            <a:r>
              <a:rPr lang="ru-RU" sz="3000" dirty="0"/>
              <a:t>д </a:t>
            </a:r>
            <a:r>
              <a:rPr lang="ru-RU" sz="3000" dirty="0" err="1"/>
              <a:t>олан</a:t>
            </a:r>
            <a:r>
              <a:rPr lang="ru-RU" sz="3000" dirty="0"/>
              <a:t>… </a:t>
            </a:r>
            <a:br>
              <a:rPr lang="ru-RU" sz="3000" dirty="0"/>
            </a:br>
            <a:r>
              <a:rPr lang="ru-RU" sz="3000" dirty="0"/>
              <a:t>И </a:t>
            </a:r>
            <a:r>
              <a:rPr lang="ru-RU" sz="3000" dirty="0" err="1"/>
              <a:t>меным</a:t>
            </a:r>
            <a:r>
              <a:rPr lang="ru-RU" sz="3000" dirty="0"/>
              <a:t> </a:t>
            </a:r>
            <a:r>
              <a:rPr lang="ru-RU" sz="3000" dirty="0" err="1"/>
              <a:t>колан</a:t>
            </a:r>
            <a:r>
              <a:rPr lang="ru-RU" sz="3000" dirty="0"/>
              <a:t>. </a:t>
            </a:r>
            <a:br>
              <a:rPr lang="ru-RU" sz="3000" dirty="0"/>
            </a:br>
            <a:r>
              <a:rPr lang="ru-RU" sz="3000" dirty="0"/>
              <a:t>Мед </a:t>
            </a:r>
            <a:r>
              <a:rPr lang="ru-RU" sz="3000" dirty="0" err="1"/>
              <a:t>лолыд</a:t>
            </a:r>
            <a:r>
              <a:rPr lang="ru-RU" sz="3000" dirty="0"/>
              <a:t> к</a:t>
            </a:r>
            <a:r>
              <a:rPr lang="en-US" sz="3000" dirty="0"/>
              <a:t>ö</a:t>
            </a:r>
            <a:r>
              <a:rPr lang="ru-RU" sz="3000" dirty="0" err="1"/>
              <a:t>дзыд</a:t>
            </a:r>
            <a:r>
              <a:rPr lang="ru-RU" sz="3000" dirty="0"/>
              <a:t> </a:t>
            </a:r>
            <a:r>
              <a:rPr lang="ru-RU" sz="3000" dirty="0" err="1"/>
              <a:t>руа</a:t>
            </a:r>
            <a:r>
              <a:rPr lang="ru-RU" sz="3000" dirty="0"/>
              <a:t>. </a:t>
            </a:r>
            <a:br>
              <a:rPr lang="ru-RU" sz="3000" dirty="0"/>
            </a:br>
            <a:r>
              <a:rPr lang="ru-RU" sz="3000" dirty="0" err="1"/>
              <a:t>Ме</a:t>
            </a:r>
            <a:r>
              <a:rPr lang="ru-RU" sz="3000" dirty="0"/>
              <a:t> </a:t>
            </a:r>
            <a:r>
              <a:rPr lang="ru-RU" sz="3000" dirty="0" err="1"/>
              <a:t>шонділань</a:t>
            </a:r>
            <a:r>
              <a:rPr lang="en-US" sz="3000" dirty="0"/>
              <a:t>ö </a:t>
            </a:r>
            <a:r>
              <a:rPr lang="ru-RU" sz="3000" dirty="0" err="1"/>
              <a:t>нуа</a:t>
            </a:r>
            <a:r>
              <a:rPr lang="ru-RU" sz="3000" dirty="0"/>
              <a:t>. </a:t>
            </a:r>
            <a:br>
              <a:rPr lang="ru-RU" sz="3000" dirty="0"/>
            </a:br>
            <a:r>
              <a:rPr lang="ru-RU" sz="3000" dirty="0" err="1"/>
              <a:t>Ме</a:t>
            </a:r>
            <a:r>
              <a:rPr lang="ru-RU" sz="3000" dirty="0"/>
              <a:t> </a:t>
            </a:r>
            <a:r>
              <a:rPr lang="ru-RU" sz="3000" dirty="0" err="1"/>
              <a:t>аск</a:t>
            </a:r>
            <a:r>
              <a:rPr lang="en-US" sz="3000" dirty="0"/>
              <a:t>ö</a:t>
            </a:r>
            <a:r>
              <a:rPr lang="ru-RU" sz="3000" dirty="0"/>
              <a:t>д </a:t>
            </a:r>
            <a:r>
              <a:rPr lang="ru-RU" sz="3000" dirty="0" err="1"/>
              <a:t>нуа</a:t>
            </a:r>
            <a:r>
              <a:rPr lang="ru-RU" sz="3000" dirty="0"/>
              <a:t>, </a:t>
            </a:r>
            <a:r>
              <a:rPr lang="ru-RU" sz="3000" dirty="0" err="1"/>
              <a:t>кылан</a:t>
            </a:r>
            <a:r>
              <a:rPr lang="ru-RU" sz="3000" dirty="0"/>
              <a:t>? </a:t>
            </a:r>
            <a:br>
              <a:rPr lang="ru-RU" sz="3000" dirty="0"/>
            </a:br>
            <a:r>
              <a:rPr lang="ru-RU" sz="3000" dirty="0" err="1"/>
              <a:t>Сэк</a:t>
            </a:r>
            <a:r>
              <a:rPr lang="ru-RU" sz="3000" dirty="0"/>
              <a:t> </a:t>
            </a:r>
            <a:r>
              <a:rPr lang="ru-RU" sz="3000" dirty="0" err="1"/>
              <a:t>сылан</a:t>
            </a:r>
            <a:r>
              <a:rPr lang="ru-RU" sz="3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23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Шомысова</a:t>
            </a:r>
            <a:r>
              <a:rPr lang="ru-RU" dirty="0" smtClean="0"/>
              <a:t> Алена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556792"/>
            <a:ext cx="4186808" cy="4862954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Родилась в 1986 году. </a:t>
            </a:r>
          </a:p>
          <a:p>
            <a:r>
              <a:rPr lang="ru-RU" sz="1800" dirty="0" smtClean="0"/>
              <a:t>пишет </a:t>
            </a:r>
            <a:r>
              <a:rPr lang="ru-RU" sz="1800" dirty="0"/>
              <a:t>стихи с 15 лет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Темы ее творчества – любовная и философская лирика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Печаталась в республиканских журналах, коллективных сборниках и альманахах: «</a:t>
            </a:r>
            <a:r>
              <a:rPr lang="ru-RU" sz="1800" dirty="0" err="1"/>
              <a:t>Ме</a:t>
            </a:r>
            <a:r>
              <a:rPr lang="ru-RU" sz="1800" dirty="0"/>
              <a:t>  </a:t>
            </a:r>
            <a:r>
              <a:rPr lang="ru-RU" sz="1800" dirty="0" err="1"/>
              <a:t>тэнö</a:t>
            </a:r>
            <a:r>
              <a:rPr lang="ru-RU" sz="1800" dirty="0"/>
              <a:t> </a:t>
            </a:r>
            <a:r>
              <a:rPr lang="ru-RU" sz="1800" dirty="0" err="1"/>
              <a:t>радейта</a:t>
            </a:r>
            <a:r>
              <a:rPr lang="ru-RU" sz="1800" dirty="0"/>
              <a:t>» (Я тебя люблю), «Мне рассказали одуванчики», «</a:t>
            </a:r>
            <a:r>
              <a:rPr lang="ru-RU" sz="1800" dirty="0" err="1"/>
              <a:t>Няньöн</a:t>
            </a:r>
            <a:r>
              <a:rPr lang="ru-RU" sz="1800" dirty="0"/>
              <a:t> –</a:t>
            </a:r>
            <a:r>
              <a:rPr lang="ru-RU" sz="1800" dirty="0" err="1"/>
              <a:t>солöн</a:t>
            </a:r>
            <a:r>
              <a:rPr lang="ru-RU" sz="1800" dirty="0"/>
              <a:t>» (Хлебом-солью), «</a:t>
            </a:r>
            <a:r>
              <a:rPr lang="ru-RU" sz="1800" dirty="0" err="1"/>
              <a:t>Медводдза</a:t>
            </a:r>
            <a:r>
              <a:rPr lang="ru-RU" sz="1800" dirty="0"/>
              <a:t> </a:t>
            </a:r>
            <a:r>
              <a:rPr lang="ru-RU" sz="1800" dirty="0" err="1"/>
              <a:t>муслун</a:t>
            </a:r>
            <a:r>
              <a:rPr lang="ru-RU" sz="1800" dirty="0"/>
              <a:t>» (Первая любовь), «</a:t>
            </a:r>
            <a:r>
              <a:rPr lang="ru-RU" sz="1800" dirty="0" err="1"/>
              <a:t>Льöм</a:t>
            </a:r>
            <a:r>
              <a:rPr lang="ru-RU" sz="1800" dirty="0"/>
              <a:t> ю» (Черемуховая речка). Пишет поэзию и прозу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Редактор отдела прозы республиканского </a:t>
            </a:r>
            <a:r>
              <a:rPr lang="ru-RU" sz="1800" dirty="0" err="1"/>
              <a:t>литеатурного</a:t>
            </a:r>
            <a:r>
              <a:rPr lang="ru-RU" sz="1800" dirty="0"/>
              <a:t> журнала «</a:t>
            </a:r>
            <a:r>
              <a:rPr lang="ru-RU" sz="1800" dirty="0" err="1"/>
              <a:t>Войвыв</a:t>
            </a:r>
            <a:r>
              <a:rPr lang="ru-RU" sz="1800" dirty="0"/>
              <a:t> </a:t>
            </a:r>
            <a:r>
              <a:rPr lang="ru-RU" sz="1800" dirty="0" err="1"/>
              <a:t>кодзув</a:t>
            </a:r>
            <a:r>
              <a:rPr lang="ru-RU" sz="1800" dirty="0"/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3888432" cy="49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172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Карманова Ксения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772816"/>
            <a:ext cx="4752528" cy="4844752"/>
          </a:xfrm>
        </p:spPr>
        <p:txBody>
          <a:bodyPr>
            <a:noAutofit/>
          </a:bodyPr>
          <a:lstStyle/>
          <a:p>
            <a:r>
              <a:rPr lang="ru-RU" sz="1600" dirty="0"/>
              <a:t>родилась в 1987 году в селе </a:t>
            </a:r>
            <a:r>
              <a:rPr lang="ru-RU" sz="1600" dirty="0" smtClean="0"/>
              <a:t>Помоздино. </a:t>
            </a:r>
            <a:r>
              <a:rPr lang="ru-RU" sz="1600" dirty="0"/>
              <a:t>После окончания школы в 2005 году осталась жить и работать на родине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Стихи начала писать еще в школе. Первые стихи были опубликованы в газете «</a:t>
            </a:r>
            <a:r>
              <a:rPr lang="ru-RU" sz="1600" dirty="0" err="1"/>
              <a:t>Йöлöга</a:t>
            </a:r>
            <a:r>
              <a:rPr lang="ru-RU" sz="1600" dirty="0"/>
              <a:t>» (Эхо). Сейчас активно публикуется в республиканском литературном журнале «</a:t>
            </a:r>
            <a:r>
              <a:rPr lang="ru-RU" sz="1600" dirty="0" err="1"/>
              <a:t>Войвыв</a:t>
            </a:r>
            <a:r>
              <a:rPr lang="ru-RU" sz="1600" dirty="0"/>
              <a:t> </a:t>
            </a:r>
            <a:r>
              <a:rPr lang="ru-RU" sz="1600" dirty="0" err="1"/>
              <a:t>кодзув</a:t>
            </a:r>
            <a:r>
              <a:rPr lang="ru-RU" sz="1600" dirty="0"/>
              <a:t>» (Северная звезда). В 2008 году стала победителем литературного конкурса «</a:t>
            </a:r>
            <a:r>
              <a:rPr lang="ru-RU" sz="1600" dirty="0" err="1"/>
              <a:t>Эзысь</a:t>
            </a:r>
            <a:r>
              <a:rPr lang="ru-RU" sz="1600" dirty="0"/>
              <a:t> </a:t>
            </a:r>
            <a:r>
              <a:rPr lang="ru-RU" sz="1600" dirty="0" err="1"/>
              <a:t>борд</a:t>
            </a:r>
            <a:r>
              <a:rPr lang="ru-RU" sz="1600" dirty="0"/>
              <a:t>» (Серебряное крыло), проводимого этим журналом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О себе Ксения пишет: «Только в стихах мне удается наиболее полно выразить свое мироощущение, свое философское понимание вечных проблем жизни и смерти. Ищу свой путь в поэзии… Люблю слушать рок-музыку… бывает, что она вдохновляет на написание новых стихов…».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177865" cy="38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67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Елфимова Анжелика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474" y="1556792"/>
            <a:ext cx="4690864" cy="4916760"/>
          </a:xfrm>
        </p:spPr>
        <p:txBody>
          <a:bodyPr>
            <a:noAutofit/>
          </a:bodyPr>
          <a:lstStyle/>
          <a:p>
            <a:r>
              <a:rPr lang="ru-RU" sz="1800" dirty="0"/>
              <a:t>Родилась 27 мая 1970 года в селе </a:t>
            </a:r>
            <a:r>
              <a:rPr lang="ru-RU" sz="1800" dirty="0" err="1"/>
              <a:t>Маджа</a:t>
            </a:r>
            <a:r>
              <a:rPr lang="ru-RU" sz="1800" dirty="0"/>
              <a:t> </a:t>
            </a:r>
            <a:r>
              <a:rPr lang="ru-RU" sz="1800" dirty="0" err="1"/>
              <a:t>Корткеросского</a:t>
            </a:r>
            <a:r>
              <a:rPr lang="ru-RU" sz="1800" dirty="0"/>
              <a:t> района. После школы училась в Сыктывкарском училище искусств. В 2007 закончила Московский Литературный институт имени М. Горького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Имеет две книжки стихов: «До встречи» и «Белые сны</a:t>
            </a:r>
            <a:r>
              <a:rPr lang="ru-RU" sz="1800" dirty="0" smtClean="0"/>
              <a:t>».</a:t>
            </a:r>
            <a:endParaRPr lang="ru-RU" sz="1800" dirty="0"/>
          </a:p>
          <a:p>
            <a:r>
              <a:rPr lang="ru-RU" sz="1800" dirty="0"/>
              <a:t>Стихи переводились на удмуртский, эстонский, русский, английский, французский языки. </a:t>
            </a:r>
          </a:p>
          <a:p>
            <a:r>
              <a:rPr lang="ru-RU" sz="1800" dirty="0"/>
              <a:t>Член Союза писателей, член Союза журналистов России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Работает редактором-фельетонистом в республиканском сатирически-юмористическом журнале «</a:t>
            </a:r>
            <a:r>
              <a:rPr lang="ru-RU" sz="1800" dirty="0" err="1"/>
              <a:t>Чушканзi</a:t>
            </a:r>
            <a:r>
              <a:rPr lang="ru-RU" sz="1800" dirty="0"/>
              <a:t> (Оса).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4" y="1628800"/>
            <a:ext cx="371621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Лужиков</a:t>
            </a:r>
            <a:r>
              <a:rPr lang="ru-RU" dirty="0" smtClean="0"/>
              <a:t> Александр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752600"/>
            <a:ext cx="4834880" cy="491676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родился 19 марта 1964 года в деревне </a:t>
            </a:r>
            <a:r>
              <a:rPr lang="ru-RU" dirty="0" err="1" smtClean="0"/>
              <a:t>Кекур</a:t>
            </a:r>
            <a:r>
              <a:rPr lang="ru-RU" dirty="0" smtClean="0"/>
              <a:t>. </a:t>
            </a:r>
            <a:r>
              <a:rPr lang="ru-RU" dirty="0"/>
              <a:t>В 1979 году окончил художественно-графическое отделение Сыктывкарского педагогического училища им. </a:t>
            </a:r>
            <a:r>
              <a:rPr lang="ru-RU" dirty="0" err="1"/>
              <a:t>И.А.Куратова</a:t>
            </a:r>
            <a:r>
              <a:rPr lang="ru-RU" dirty="0"/>
              <a:t>. В 1983 году – Литературный институт </a:t>
            </a:r>
            <a:r>
              <a:rPr lang="ru-RU" dirty="0" err="1"/>
              <a:t>им.Горького</a:t>
            </a:r>
            <a:r>
              <a:rPr lang="ru-RU" dirty="0"/>
              <a:t>. Долгое время возглавлял детский журнал «Би кинь» (Искорка).</a:t>
            </a:r>
          </a:p>
          <a:p>
            <a:endParaRPr lang="ru-RU" dirty="0"/>
          </a:p>
          <a:p>
            <a:r>
              <a:rPr lang="ru-RU" dirty="0"/>
              <a:t>Первое стихотворение опубликовал в районной газете в </a:t>
            </a:r>
            <a:r>
              <a:rPr lang="ru-RU" dirty="0" smtClean="0"/>
              <a:t>13 </a:t>
            </a:r>
            <a:r>
              <a:rPr lang="ru-RU" dirty="0"/>
              <a:t>лет. В 1989 году опубликовал первую книгу стихов – «</a:t>
            </a:r>
            <a:r>
              <a:rPr lang="ru-RU" dirty="0" err="1"/>
              <a:t>Ме</a:t>
            </a:r>
            <a:r>
              <a:rPr lang="ru-RU" dirty="0"/>
              <a:t> </a:t>
            </a:r>
            <a:r>
              <a:rPr lang="ru-RU" dirty="0" err="1"/>
              <a:t>тэнö</a:t>
            </a:r>
            <a:r>
              <a:rPr lang="ru-RU" dirty="0"/>
              <a:t> </a:t>
            </a:r>
            <a:r>
              <a:rPr lang="ru-RU" dirty="0" err="1"/>
              <a:t>радейта</a:t>
            </a:r>
            <a:r>
              <a:rPr lang="ru-RU" dirty="0"/>
              <a:t>» (Я тебя люблю), в 1994 году вышла вторая и последняя прижизненная книга поэта – «</a:t>
            </a:r>
            <a:r>
              <a:rPr lang="ru-RU" dirty="0" err="1"/>
              <a:t>Енэжшöрса</a:t>
            </a:r>
            <a:r>
              <a:rPr lang="ru-RU" dirty="0"/>
              <a:t> </a:t>
            </a:r>
            <a:r>
              <a:rPr lang="ru-RU" dirty="0" err="1"/>
              <a:t>ордым</a:t>
            </a:r>
            <a:r>
              <a:rPr lang="ru-RU" dirty="0"/>
              <a:t>» (Небесный путь).</a:t>
            </a:r>
          </a:p>
          <a:p>
            <a:endParaRPr lang="ru-RU" dirty="0"/>
          </a:p>
          <a:p>
            <a:r>
              <a:rPr lang="ru-RU" dirty="0"/>
              <a:t>16 января 2007 года Александр </a:t>
            </a:r>
            <a:r>
              <a:rPr lang="ru-RU" dirty="0" err="1"/>
              <a:t>Лужиков</a:t>
            </a:r>
            <a:r>
              <a:rPr lang="ru-RU" dirty="0"/>
              <a:t> скончался.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5625"/>
            <a:ext cx="3456384" cy="505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Ельцова Алена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52600"/>
            <a:ext cx="4906888" cy="4373563"/>
          </a:xfrm>
        </p:spPr>
        <p:txBody>
          <a:bodyPr>
            <a:noAutofit/>
          </a:bodyPr>
          <a:lstStyle/>
          <a:p>
            <a:r>
              <a:rPr lang="ru-RU" sz="1600" dirty="0"/>
              <a:t>родилась 19 января 1979 года в с. </a:t>
            </a:r>
            <a:r>
              <a:rPr lang="ru-RU" sz="1600" dirty="0" smtClean="0"/>
              <a:t>Усть-Кулом. </a:t>
            </a:r>
            <a:r>
              <a:rPr lang="ru-RU" sz="1600" dirty="0"/>
              <a:t>После окончания  Сыктывкарской гимназии искусств при Главе Республики Коми училась на финно-угорском факультете Сыктывкарского университета, который окончила в 2001 году.  </a:t>
            </a:r>
          </a:p>
          <a:p>
            <a:r>
              <a:rPr lang="ru-RU" sz="1600" dirty="0"/>
              <a:t>Ныне работает </a:t>
            </a:r>
            <a:r>
              <a:rPr lang="ru-RU" sz="1600" dirty="0" smtClean="0"/>
              <a:t>в Коми научном центре.</a:t>
            </a:r>
            <a:endParaRPr lang="ru-RU" sz="1600" dirty="0"/>
          </a:p>
          <a:p>
            <a:r>
              <a:rPr lang="ru-RU" sz="1600" dirty="0"/>
              <a:t>Впервые  опубликовала свои стихи в 1993 в журнале "</a:t>
            </a:r>
            <a:r>
              <a:rPr lang="ru-RU" sz="1600" dirty="0" err="1"/>
              <a:t>Войвыв</a:t>
            </a:r>
            <a:r>
              <a:rPr lang="ru-RU" sz="1600" dirty="0"/>
              <a:t> </a:t>
            </a:r>
            <a:r>
              <a:rPr lang="ru-RU" sz="1600" dirty="0" err="1"/>
              <a:t>кодзув</a:t>
            </a:r>
            <a:r>
              <a:rPr lang="ru-RU" sz="1600" dirty="0"/>
              <a:t>" ("Северная звезда").  Её стихи публиковались в журналах  "Арт", "</a:t>
            </a:r>
            <a:r>
              <a:rPr lang="ru-RU" sz="1600" dirty="0" err="1"/>
              <a:t>Войвыв</a:t>
            </a:r>
            <a:r>
              <a:rPr lang="ru-RU" sz="1600" dirty="0"/>
              <a:t> </a:t>
            </a:r>
            <a:r>
              <a:rPr lang="ru-RU" sz="1600" dirty="0" err="1"/>
              <a:t>кодзув</a:t>
            </a:r>
            <a:r>
              <a:rPr lang="ru-RU" sz="1600" dirty="0"/>
              <a:t>", "Карелия", "Север", "</a:t>
            </a:r>
            <a:r>
              <a:rPr lang="ru-RU" sz="1600" dirty="0" err="1"/>
              <a:t>Сятко</a:t>
            </a:r>
            <a:r>
              <a:rPr lang="ru-RU" sz="1600" dirty="0"/>
              <a:t>", "</a:t>
            </a:r>
            <a:r>
              <a:rPr lang="ru-RU" sz="1600" dirty="0" err="1"/>
              <a:t>Ончыко</a:t>
            </a:r>
            <a:r>
              <a:rPr lang="ru-RU" sz="1600" dirty="0"/>
              <a:t>", "Парма", в финских и венгерских журналах,  переводились на эстонский, финский, марийский, мордовский, венгерский, узбекский и английский языки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Первая книга – "</a:t>
            </a:r>
            <a:r>
              <a:rPr lang="ru-RU" sz="1600" dirty="0" err="1"/>
              <a:t>Кассяна</a:t>
            </a:r>
            <a:r>
              <a:rPr lang="ru-RU" sz="1600" dirty="0"/>
              <a:t> во" ("Високосный год") вышла в 1997 году. Затем были "</a:t>
            </a:r>
            <a:r>
              <a:rPr lang="ru-RU" sz="1600" dirty="0" err="1"/>
              <a:t>Аскиа</a:t>
            </a:r>
            <a:r>
              <a:rPr lang="ru-RU" sz="1600" dirty="0"/>
              <a:t> лун </a:t>
            </a:r>
            <a:r>
              <a:rPr lang="ru-RU" sz="1600" dirty="0" err="1"/>
              <a:t>водзын</a:t>
            </a:r>
            <a:r>
              <a:rPr lang="ru-RU" sz="1600" dirty="0"/>
              <a:t>"  ("Перед завтрашним днем", 2001) и "</a:t>
            </a:r>
            <a:r>
              <a:rPr lang="ru-RU" sz="1600" dirty="0" err="1"/>
              <a:t>Асъя</a:t>
            </a:r>
            <a:r>
              <a:rPr lang="ru-RU" sz="1600" dirty="0"/>
              <a:t> </a:t>
            </a:r>
            <a:r>
              <a:rPr lang="ru-RU" sz="1600" dirty="0" err="1"/>
              <a:t>зэр</a:t>
            </a:r>
            <a:r>
              <a:rPr lang="ru-RU" sz="1600" dirty="0"/>
              <a:t>" ("Утренний дождь", 2007</a:t>
            </a:r>
            <a:r>
              <a:rPr lang="ru-RU" sz="1600" dirty="0" smtClean="0"/>
              <a:t>).</a:t>
            </a:r>
            <a:endParaRPr lang="ru-RU" sz="1600" dirty="0"/>
          </a:p>
          <a:p>
            <a:r>
              <a:rPr lang="ru-RU" sz="1600" dirty="0"/>
              <a:t>Член Союза писателей России с 1998 года.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0190"/>
            <a:ext cx="3487158" cy="466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116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1249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Александр Васильевич Шебырев</vt:lpstr>
      <vt:lpstr>Презентация PowerPoint</vt:lpstr>
      <vt:lpstr>Тэ…</vt:lpstr>
      <vt:lpstr>Шомысова Алена</vt:lpstr>
      <vt:lpstr>Карманова Ксения</vt:lpstr>
      <vt:lpstr>Елфимова Анжелика</vt:lpstr>
      <vt:lpstr>Лужиков Александр</vt:lpstr>
      <vt:lpstr>Ельцова Алена</vt:lpstr>
      <vt:lpstr>Демина Наталья</vt:lpstr>
      <vt:lpstr>Напалков виктор егорович</vt:lpstr>
      <vt:lpstr>Презентация PowerPoint</vt:lpstr>
      <vt:lpstr>Бабин Александр</vt:lpstr>
      <vt:lpstr>Мишарина Александра Петровна</vt:lpstr>
      <vt:lpstr>Август тöлысь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коми поэты</dc:title>
  <dc:creator>Пользователь</dc:creator>
  <cp:lastModifiedBy>Пользователь</cp:lastModifiedBy>
  <cp:revision>6</cp:revision>
  <dcterms:created xsi:type="dcterms:W3CDTF">2014-03-25T11:46:27Z</dcterms:created>
  <dcterms:modified xsi:type="dcterms:W3CDTF">2015-02-04T08:45:31Z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