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0973" y="3645024"/>
            <a:ext cx="4288903" cy="882119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Семенова Эльза Дмитриевна –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Шаттын</a:t>
            </a:r>
            <a:r>
              <a:rPr lang="ru-RU" sz="2000" dirty="0" smtClean="0"/>
              <a:t> </a:t>
            </a:r>
            <a:r>
              <a:rPr lang="ru-RU" sz="2000" dirty="0" err="1" smtClean="0"/>
              <a:t>дундын</a:t>
            </a:r>
            <a:r>
              <a:rPr lang="ru-RU" sz="2000" dirty="0" smtClean="0"/>
              <a:t> </a:t>
            </a:r>
            <a:r>
              <a:rPr lang="ru-RU" sz="2000" dirty="0" err="1" smtClean="0"/>
              <a:t>школын</a:t>
            </a:r>
            <a:endParaRPr lang="ru-RU" sz="2000" dirty="0" smtClean="0"/>
          </a:p>
          <a:p>
            <a:r>
              <a:rPr lang="ru-RU" sz="2000" dirty="0" err="1"/>
              <a:t>х</a:t>
            </a:r>
            <a:r>
              <a:rPr lang="ru-RU" sz="2000" dirty="0" err="1" smtClean="0"/>
              <a:t>альмг</a:t>
            </a:r>
            <a:r>
              <a:rPr lang="ru-RU" sz="2000" dirty="0" smtClean="0"/>
              <a:t> </a:t>
            </a:r>
            <a:r>
              <a:rPr lang="ru-RU" sz="2000" dirty="0" err="1" smtClean="0"/>
              <a:t>келн</a:t>
            </a:r>
            <a:r>
              <a:rPr lang="en-US" sz="2000" dirty="0" smtClean="0">
                <a:latin typeface="Calibri"/>
              </a:rPr>
              <a:t>ə</a:t>
            </a:r>
            <a:r>
              <a:rPr lang="ru-RU" sz="2000" dirty="0" smtClean="0">
                <a:latin typeface="Calibri"/>
              </a:rPr>
              <a:t> </a:t>
            </a:r>
            <a:r>
              <a:rPr lang="ru-RU" sz="2400" dirty="0" err="1" smtClean="0">
                <a:latin typeface="Calibri"/>
              </a:rPr>
              <a:t>багш</a:t>
            </a:r>
            <a:r>
              <a:rPr lang="ru-RU" sz="2400" dirty="0" smtClean="0">
                <a:latin typeface="Calibri"/>
              </a:rPr>
              <a:t>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6701816" cy="170171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Җил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 бол</a:t>
            </a:r>
            <a:r>
              <a:rPr lang="en-US" dirty="0" smtClean="0">
                <a:solidFill>
                  <a:schemeClr val="accent6"/>
                </a:solidFill>
                <a:latin typeface="Calibri"/>
              </a:rPr>
              <a:t>h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н 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Ца</a:t>
            </a:r>
            <a:r>
              <a:rPr lang="en-US" dirty="0" smtClean="0">
                <a:solidFill>
                  <a:schemeClr val="accent6"/>
                </a:solidFill>
                <a:latin typeface="Calibri"/>
              </a:rPr>
              <a:t>h</a:t>
            </a:r>
            <a:r>
              <a:rPr lang="ru-RU" dirty="0">
                <a:solidFill>
                  <a:schemeClr val="accent6"/>
                </a:solidFill>
                <a:latin typeface="Calibri"/>
              </a:rPr>
              <a:t>а</a:t>
            </a:r>
            <a:r>
              <a:rPr lang="en-US" dirty="0" smtClean="0">
                <a:solidFill>
                  <a:schemeClr val="accent6"/>
                </a:solidFill>
                <a:latin typeface="Calibri"/>
              </a:rPr>
              <a:t>ha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н 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җигтә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 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кев</a:t>
            </a:r>
            <a:r>
              <a:rPr lang="en-US" dirty="0" smtClean="0">
                <a:solidFill>
                  <a:schemeClr val="accent6"/>
                </a:solidFill>
                <a:latin typeface="Calibri"/>
              </a:rPr>
              <a:t>ə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р 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тосый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!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028" name="Picture 4" descr="УФСИН России по Республике Калмык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040771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вросеть\AppData\Local\Temp\WPDNSE\{018F00FA-018D-017C-2001-02010E01F600}\20150206_1910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97545" y="768376"/>
            <a:ext cx="6876225" cy="530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роходной балл 2014 Проходной балл Поступаем вместе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03801" y="1509594"/>
            <a:ext cx="6836684" cy="386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0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вросеть\AppData\Local\Temp\WPDNSE\{018F00FA-018D-017C-2001-02010E01F600}\20150206_1910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63562" y="862640"/>
            <a:ext cx="6870432" cy="51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Традиционный калмыцкий орнаме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6" y="0"/>
            <a:ext cx="40077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7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вросеть\AppData\Local\Temp\WPDNSE\{018F00FA-018D-017C-2001-02010E01F600}\20150206_191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96351" y="767578"/>
            <a:ext cx="687963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Проходной балл 2014 Проходной балл Поступаем вместе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77332" y="1491332"/>
            <a:ext cx="6858000" cy="387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евросеть\AppData\Local\Temp\WPDNSE\{018F00FA-018D-017C-2001-02010E01F600}\20150206_1910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12372" y="830775"/>
            <a:ext cx="6916824" cy="52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Традиционный калмыцкий орнаме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6" y="0"/>
            <a:ext cx="40077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7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евросеть\AppData\Local\Temp\WPDNSE\{018F00FA-018D-017C-2001-02010E01F600}\20150206_1910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22799" y="817507"/>
            <a:ext cx="7148232" cy="55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роходной балл 2014 Проходной балл Поступаем вместе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90095" y="1582926"/>
            <a:ext cx="6858000" cy="369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евросеть\AppData\Local\Temp\WPDNSE\{018F00FA-018D-017C-2001-02010E01F600}\20150206_1909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74515" y="867942"/>
            <a:ext cx="6845783" cy="513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Традиционный калмыцкий орнаме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6" y="0"/>
            <a:ext cx="40077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евросеть\AppData\Local\Temp\WPDNSE\{018F00FA-018D-017C-2001-02010E01F600}\20150206_1909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71533" y="871534"/>
            <a:ext cx="6972267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Проходной балл 2014 Проходной балл Поступаем вместе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1535" y="1445535"/>
            <a:ext cx="6858000" cy="39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евросеть\AppData\Local\Temp\WPDNSE\{018F00FA-018D-017C-2001-02010E01F600}\20150206_1909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5725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Традиционный калмыцкий орнаме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6" y="0"/>
            <a:ext cx="40077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евросеть\AppData\Local\Temp\WPDNSE\{018F00FA-018D-017C-2001-02010E01F600}\20150206_1909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57251" y="857251"/>
            <a:ext cx="6858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Проходной балл 2014 Проходной балл Поступаем вместе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1535" y="1445535"/>
            <a:ext cx="6858000" cy="39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евросеть\AppData\Local\Temp\WPDNSE\{018F00FA-018D-017C-2001-02010E01F600}\20150206_1909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56109" y="865237"/>
            <a:ext cx="6848872" cy="513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Традиционный калмыцкий орнаме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6" y="0"/>
            <a:ext cx="40077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0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211960" y="-9663"/>
            <a:ext cx="4932040" cy="6751031"/>
          </a:xfrm>
        </p:spPr>
        <p:txBody>
          <a:bodyPr>
            <a:normAutofit/>
          </a:bodyPr>
          <a:lstStyle/>
          <a:p>
            <a:pPr algn="just"/>
            <a:r>
              <a:rPr lang="ru-RU" alt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Теңгр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бурхдын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евәлтә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чинрәр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эн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даалһвриг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күцәнә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Цаһан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болзгнь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өөрдәд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ирхлә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маңһсин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хан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хойр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маңһсар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Теңгриг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хойр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көлинь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төмр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чөдрәр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чөдрләд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манулна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Тер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цагт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бурхд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онц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күчтә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ном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умшад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Теңгрт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нөкд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болна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Эн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номиг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асхн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экләд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нег шин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өрүн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күртл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умшна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Тер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чинрәр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сөөни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өрәл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алднд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мөрнь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эврән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гүүҗ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ирнә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Манҗасн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хойр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маңһснь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унтҗ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одна.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Теңгр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төмр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чөдртәһән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мөрн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деер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сууһад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һарна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Зууран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мөрн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деерән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цаһан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болна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Шулм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көвүг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тер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һазрт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алҗ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үлдәҗ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болшго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бәәсмн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Тегәд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бийнь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идҗ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орксмн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гидг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Терүнәс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махмуднь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чирәнь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хордад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харлҗ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одҗ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һазрт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алад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хайчкла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хәрү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әмдрәд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әмт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сорх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бәәҗ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Тер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учрар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Теңгр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бурхн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хортн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шулман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дарад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эврәннь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һазртан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орҗ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ирв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гиҗ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байрта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кевәр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Цаһан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Сар </a:t>
            </a:r>
          </a:p>
          <a:p>
            <a:pPr algn="just"/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темдглдг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болсмн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гиҗ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келцхәнә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C:\Users\евросеть\Documents\5.we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5" y="188640"/>
            <a:ext cx="3708000" cy="303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3545319"/>
            <a:ext cx="40507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кезәнә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Бурхн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багшин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ном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делгрсн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цагт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һазад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Далан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маңһсин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орнд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нарта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орчлң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деерк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әмтиг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сорх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шулм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һархиг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бурхд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әәлдҗ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медәд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хоорндан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селвлцәд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шиидвр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авна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Теңгр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Ноһан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Дәрк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Цаһан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Дәрк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һурвн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бурхнас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альк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халхарн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болвчн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сәәхн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чадмгинь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йилһҗ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шүүвр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кенә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Шүүврт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Теңгр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харһҗ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Тегәд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Теңгрт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бурхд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даалһвр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өгнә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тер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маңһсин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орнд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одад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чинртә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ном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умшх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гиҗ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Маңһсин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хан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эврәннь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хатан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әрлһчкнә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Теңгр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шулм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көвүһинь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маңһсас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бийдән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үүдәҗ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авх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тәвнә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661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6"/>
                </a:solidFill>
              </a:rPr>
              <a:t>Ца</a:t>
            </a:r>
            <a:r>
              <a:rPr lang="en-US" dirty="0" smtClean="0">
                <a:solidFill>
                  <a:schemeClr val="accent6"/>
                </a:solidFill>
              </a:rPr>
              <a:t>h</a:t>
            </a:r>
            <a:r>
              <a:rPr lang="ru-RU" dirty="0" err="1" smtClean="0">
                <a:solidFill>
                  <a:schemeClr val="accent6"/>
                </a:solidFill>
              </a:rPr>
              <a:t>ана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й</a:t>
            </a:r>
            <a:r>
              <a:rPr lang="ru-RU" dirty="0" err="1" smtClean="0">
                <a:solidFill>
                  <a:schemeClr val="accent6"/>
                </a:solidFill>
                <a:latin typeface="Palatino Linotype"/>
              </a:rPr>
              <a:t>өр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әл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20482" name="Picture 2" descr="C:\Users\евросеть\AppData\Local\Temp\WPDNSE\{018F00FA-018D-017C-2001-02010E01F600}\20150206_19384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632502">
            <a:off x="-299182" y="3427912"/>
            <a:ext cx="3538844" cy="27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евросеть\AppData\Local\Temp\WPDNSE\{018F00FA-018D-017C-2001-02010E01F600}\20150206_19374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747905" y="622019"/>
            <a:ext cx="3311236" cy="35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евросеть\AppData\Local\Temp\WPDNSE\{018F00FA-018D-017C-2001-02010E01F600}\20150206_19375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934109">
            <a:off x="5473128" y="3062290"/>
            <a:ext cx="3992112" cy="317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313" y="0"/>
            <a:ext cx="4182647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1.Ца</a:t>
            </a:r>
            <a:r>
              <a:rPr lang="en-US" dirty="0" smtClean="0"/>
              <a:t>h</a:t>
            </a:r>
            <a:r>
              <a:rPr lang="ru-RU" dirty="0" smtClean="0"/>
              <a:t>ан </a:t>
            </a:r>
            <a:r>
              <a:rPr lang="ru-RU" dirty="0"/>
              <a:t>Сар, </a:t>
            </a:r>
            <a:r>
              <a:rPr lang="ru-RU" dirty="0" err="1" smtClean="0"/>
              <a:t>Ца</a:t>
            </a:r>
            <a:r>
              <a:rPr lang="en-US" dirty="0" smtClean="0"/>
              <a:t>h</a:t>
            </a:r>
            <a:r>
              <a:rPr lang="ru-RU" dirty="0" smtClean="0"/>
              <a:t>ан </a:t>
            </a:r>
            <a:r>
              <a:rPr lang="ru-RU" dirty="0"/>
              <a:t>Сар</a:t>
            </a:r>
            <a:br>
              <a:rPr lang="ru-RU" dirty="0"/>
            </a:br>
            <a:r>
              <a:rPr lang="ru-RU" dirty="0" smtClean="0"/>
              <a:t>Ц</a:t>
            </a:r>
            <a:r>
              <a:rPr lang="en-US" dirty="0" err="1" smtClean="0">
                <a:latin typeface="Calibri"/>
              </a:rPr>
              <a:t>əə</a:t>
            </a:r>
            <a:r>
              <a:rPr lang="ru-RU" dirty="0" err="1" smtClean="0">
                <a:latin typeface="Calibri"/>
              </a:rPr>
              <a:t>Һә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err="1" smtClean="0"/>
              <a:t>дее</a:t>
            </a:r>
            <a:r>
              <a:rPr lang="ru-RU" dirty="0" err="1" smtClean="0">
                <a:latin typeface="Calibri"/>
              </a:rPr>
              <a:t>җ</a:t>
            </a:r>
            <a:r>
              <a:rPr lang="ru-RU" dirty="0" err="1" smtClean="0"/>
              <a:t>д</a:t>
            </a:r>
            <a:r>
              <a:rPr lang="ru-RU" dirty="0" smtClean="0"/>
              <a:t> б</a:t>
            </a:r>
            <a:r>
              <a:rPr lang="en-US" dirty="0" smtClean="0">
                <a:latin typeface="Calibri"/>
              </a:rPr>
              <a:t>ə</a:t>
            </a:r>
            <a:r>
              <a:rPr lang="ru-RU" dirty="0" err="1" smtClean="0"/>
              <a:t>рия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 smtClean="0"/>
              <a:t>Ца</a:t>
            </a:r>
            <a:r>
              <a:rPr lang="en-US" dirty="0" smtClean="0"/>
              <a:t>h</a:t>
            </a:r>
            <a:r>
              <a:rPr lang="ru-RU" dirty="0" smtClean="0"/>
              <a:t>ан </a:t>
            </a:r>
            <a:r>
              <a:rPr lang="ru-RU" dirty="0" err="1" smtClean="0">
                <a:latin typeface="Calibri"/>
              </a:rPr>
              <a:t>ә</a:t>
            </a:r>
            <a:r>
              <a:rPr lang="ru-RU" dirty="0" err="1" smtClean="0"/>
              <a:t>рк</a:t>
            </a:r>
            <a:r>
              <a:rPr lang="ru-RU" dirty="0" err="1" smtClean="0">
                <a:latin typeface="Calibri"/>
              </a:rPr>
              <a:t>ә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en-US" dirty="0" err="1"/>
              <a:t>h</a:t>
            </a:r>
            <a:r>
              <a:rPr lang="ru-RU" dirty="0" err="1" smtClean="0"/>
              <a:t>алдан</a:t>
            </a:r>
            <a:r>
              <a:rPr lang="ru-RU" dirty="0" smtClean="0"/>
              <a:t> </a:t>
            </a:r>
            <a:r>
              <a:rPr lang="ru-RU" dirty="0" err="1"/>
              <a:t>цацад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Цугар</a:t>
            </a:r>
            <a:r>
              <a:rPr lang="ru-RU" dirty="0"/>
              <a:t> </a:t>
            </a:r>
            <a:r>
              <a:rPr lang="ru-RU" dirty="0" err="1"/>
              <a:t>босад</a:t>
            </a:r>
            <a:r>
              <a:rPr lang="ru-RU" dirty="0"/>
              <a:t> </a:t>
            </a:r>
            <a:r>
              <a:rPr lang="ru-RU" dirty="0" err="1" smtClean="0"/>
              <a:t>ца</a:t>
            </a:r>
            <a:r>
              <a:rPr lang="en-US" dirty="0" smtClean="0"/>
              <a:t>h</a:t>
            </a:r>
            <a:r>
              <a:rPr lang="ru-RU" dirty="0" err="1" smtClean="0"/>
              <a:t>алыя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Давтл</a:t>
            </a:r>
            <a:r>
              <a:rPr lang="en-US" dirty="0" smtClean="0"/>
              <a:t>h</a:t>
            </a:r>
            <a:r>
              <a:rPr lang="ru-RU" dirty="0" smtClean="0"/>
              <a:t>н:Билия</a:t>
            </a:r>
            <a:r>
              <a:rPr lang="ru-RU" dirty="0"/>
              <a:t>, </a:t>
            </a:r>
            <a:r>
              <a:rPr lang="ru-RU" dirty="0" err="1"/>
              <a:t>дуулыя</a:t>
            </a:r>
            <a:r>
              <a:rPr lang="ru-RU" dirty="0"/>
              <a:t>, </a:t>
            </a:r>
            <a:r>
              <a:rPr lang="ru-RU" dirty="0" err="1"/>
              <a:t>дуулыя</a:t>
            </a:r>
            <a:r>
              <a:rPr lang="ru-RU" dirty="0"/>
              <a:t>, </a:t>
            </a:r>
            <a:r>
              <a:rPr lang="ru-RU" dirty="0" err="1"/>
              <a:t>билия</a:t>
            </a:r>
            <a:r>
              <a:rPr lang="ru-RU" dirty="0"/>
              <a:t>, </a:t>
            </a:r>
            <a:br>
              <a:rPr lang="ru-RU" dirty="0"/>
            </a:br>
            <a:r>
              <a:rPr lang="ru-RU" dirty="0" err="1" smtClean="0"/>
              <a:t>Эрг</a:t>
            </a:r>
            <a:r>
              <a:rPr lang="ru-RU" dirty="0" err="1" smtClean="0">
                <a:latin typeface="Calibri"/>
              </a:rPr>
              <a:t>ә</a:t>
            </a:r>
            <a:r>
              <a:rPr lang="ru-RU" dirty="0" err="1" smtClean="0"/>
              <a:t>д</a:t>
            </a:r>
            <a:r>
              <a:rPr lang="ru-RU" dirty="0"/>
              <a:t>, </a:t>
            </a:r>
            <a:r>
              <a:rPr lang="ru-RU" dirty="0" err="1" smtClean="0"/>
              <a:t>ду</a:t>
            </a:r>
            <a:r>
              <a:rPr lang="en-US" dirty="0" smtClean="0"/>
              <a:t>h</a:t>
            </a:r>
            <a:r>
              <a:rPr lang="ru-RU" dirty="0" smtClean="0"/>
              <a:t>рад </a:t>
            </a:r>
            <a:r>
              <a:rPr lang="ru-RU" dirty="0" err="1"/>
              <a:t>билия</a:t>
            </a:r>
            <a:r>
              <a:rPr lang="ru-RU" dirty="0"/>
              <a:t>, </a:t>
            </a:r>
            <a:r>
              <a:rPr lang="ru-RU" dirty="0" err="1"/>
              <a:t>дулыя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2.Шин </a:t>
            </a:r>
            <a:r>
              <a:rPr lang="ru-RU" dirty="0" err="1" smtClean="0"/>
              <a:t>ца</a:t>
            </a:r>
            <a:r>
              <a:rPr lang="en-US" dirty="0" smtClean="0"/>
              <a:t>h</a:t>
            </a:r>
            <a:r>
              <a:rPr lang="ru-RU" dirty="0" smtClean="0"/>
              <a:t>а</a:t>
            </a:r>
            <a:r>
              <a:rPr lang="en-US" dirty="0" smtClean="0"/>
              <a:t>h</a:t>
            </a:r>
            <a:r>
              <a:rPr lang="ru-RU" dirty="0" smtClean="0"/>
              <a:t>ан </a:t>
            </a:r>
            <a:r>
              <a:rPr lang="ru-RU" dirty="0" err="1" smtClean="0"/>
              <a:t>кее</a:t>
            </a:r>
            <a:r>
              <a:rPr lang="ru-RU" dirty="0" err="1" smtClean="0">
                <a:latin typeface="Calibri"/>
              </a:rPr>
              <a:t>җ</a:t>
            </a:r>
            <a:r>
              <a:rPr lang="ru-RU" dirty="0" smtClean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Шикр</a:t>
            </a:r>
            <a:r>
              <a:rPr lang="ru-RU" dirty="0"/>
              <a:t>, </a:t>
            </a:r>
            <a:r>
              <a:rPr lang="ru-RU" dirty="0" err="1" smtClean="0"/>
              <a:t>балта</a:t>
            </a:r>
            <a:r>
              <a:rPr lang="en-US" dirty="0" smtClean="0"/>
              <a:t>h</a:t>
            </a:r>
            <a:r>
              <a:rPr lang="ru-RU" dirty="0" smtClean="0"/>
              <a:t>ан </a:t>
            </a:r>
            <a:r>
              <a:rPr lang="ru-RU" dirty="0" err="1" smtClean="0"/>
              <a:t>бельгия</a:t>
            </a:r>
            <a:r>
              <a:rPr lang="ru-RU" dirty="0" smtClean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Шин </a:t>
            </a:r>
            <a:r>
              <a:rPr lang="ru-RU" dirty="0" err="1"/>
              <a:t>хуувцан</a:t>
            </a:r>
            <a:r>
              <a:rPr lang="ru-RU" dirty="0"/>
              <a:t> </a:t>
            </a:r>
            <a:r>
              <a:rPr lang="en-US" dirty="0"/>
              <a:t>y</a:t>
            </a:r>
            <a:r>
              <a:rPr lang="ru-RU" dirty="0" err="1" smtClean="0"/>
              <a:t>мс</a:t>
            </a:r>
            <a:r>
              <a:rPr lang="en-US" dirty="0" smtClean="0">
                <a:latin typeface="Calibri"/>
              </a:rPr>
              <a:t>ə</a:t>
            </a:r>
            <a:r>
              <a:rPr lang="ru-RU" dirty="0" smtClean="0"/>
              <a:t>д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Шуугад</a:t>
            </a:r>
            <a:r>
              <a:rPr lang="ru-RU" dirty="0"/>
              <a:t> </a:t>
            </a:r>
            <a:r>
              <a:rPr lang="ru-RU" dirty="0" smtClean="0"/>
              <a:t>н</a:t>
            </a:r>
            <a:r>
              <a:rPr lang="en-US" dirty="0" err="1" smtClean="0">
                <a:latin typeface="Calibri"/>
              </a:rPr>
              <a:t>əə</a:t>
            </a:r>
            <a:r>
              <a:rPr lang="ru-RU" dirty="0" smtClean="0"/>
              <a:t>р</a:t>
            </a:r>
            <a:r>
              <a:rPr lang="en-US" dirty="0" smtClean="0">
                <a:latin typeface="Calibri"/>
              </a:rPr>
              <a:t>ə</a:t>
            </a:r>
            <a:r>
              <a:rPr lang="ru-RU" dirty="0" smtClean="0"/>
              <a:t>н </a:t>
            </a:r>
            <a:r>
              <a:rPr lang="ru-RU" dirty="0" err="1" smtClean="0"/>
              <a:t>эклия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Давтл</a:t>
            </a:r>
            <a:r>
              <a:rPr lang="en-US" dirty="0"/>
              <a:t>h</a:t>
            </a:r>
            <a:r>
              <a:rPr lang="ru-RU" dirty="0" smtClean="0"/>
              <a:t>н.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3.Ирсн </a:t>
            </a:r>
            <a:r>
              <a:rPr lang="ru-RU" dirty="0" err="1" smtClean="0">
                <a:latin typeface="Calibri"/>
              </a:rPr>
              <a:t>җ</a:t>
            </a:r>
            <a:r>
              <a:rPr lang="ru-RU" dirty="0" err="1" smtClean="0"/>
              <a:t>ил</a:t>
            </a:r>
            <a:r>
              <a:rPr lang="en-US" dirty="0" smtClean="0">
                <a:latin typeface="Calibri"/>
              </a:rPr>
              <a:t>ə</a:t>
            </a:r>
            <a:r>
              <a:rPr lang="ru-RU" dirty="0" smtClean="0"/>
              <a:t>н </a:t>
            </a:r>
            <a:r>
              <a:rPr lang="ru-RU" dirty="0" err="1" smtClean="0"/>
              <a:t>й</a:t>
            </a:r>
            <a:r>
              <a:rPr lang="ru-RU" dirty="0" err="1" smtClean="0">
                <a:latin typeface="Palatino Linotype"/>
              </a:rPr>
              <a:t>ө</a:t>
            </a:r>
            <a:r>
              <a:rPr lang="ru-RU" dirty="0" err="1" smtClean="0"/>
              <a:t>р</a:t>
            </a:r>
            <a:r>
              <a:rPr lang="ru-RU" dirty="0" err="1" smtClean="0">
                <a:latin typeface="Calibri"/>
              </a:rPr>
              <a:t>әҗ</a:t>
            </a:r>
            <a:r>
              <a:rPr lang="ru-RU" dirty="0" smtClean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Целвг</a:t>
            </a:r>
            <a:r>
              <a:rPr lang="ru-RU" dirty="0" smtClean="0"/>
              <a:t> </a:t>
            </a:r>
            <a:r>
              <a:rPr lang="ru-RU" dirty="0" err="1" smtClean="0"/>
              <a:t>борцган</a:t>
            </a:r>
            <a:r>
              <a:rPr lang="ru-RU" dirty="0" smtClean="0"/>
              <a:t> </a:t>
            </a:r>
            <a:r>
              <a:rPr lang="ru-RU" dirty="0" err="1"/>
              <a:t>кецхая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smtClean="0"/>
              <a:t>Мал-</a:t>
            </a:r>
            <a:r>
              <a:rPr lang="ru-RU" dirty="0" err="1" smtClean="0"/>
              <a:t>гер</a:t>
            </a:r>
            <a:r>
              <a:rPr lang="en-US" dirty="0" smtClean="0">
                <a:latin typeface="Calibri"/>
              </a:rPr>
              <a:t>ə</a:t>
            </a:r>
            <a:r>
              <a:rPr lang="ru-RU" dirty="0" smtClean="0"/>
              <a:t>н </a:t>
            </a:r>
            <a:r>
              <a:rPr lang="ru-RU" dirty="0" err="1" smtClean="0">
                <a:latin typeface="Calibri"/>
              </a:rPr>
              <a:t>ө</a:t>
            </a:r>
            <a:r>
              <a:rPr lang="ru-RU" dirty="0" err="1" smtClean="0"/>
              <a:t>ск</a:t>
            </a:r>
            <a:r>
              <a:rPr lang="ru-RU" dirty="0" err="1" smtClean="0">
                <a:latin typeface="Calibri"/>
              </a:rPr>
              <a:t>әҗ</a:t>
            </a:r>
            <a:r>
              <a:rPr lang="ru-RU" dirty="0" smtClean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Ма</a:t>
            </a:r>
            <a:r>
              <a:rPr lang="ru-RU" dirty="0" err="1" smtClean="0">
                <a:latin typeface="Calibri"/>
              </a:rPr>
              <a:t>ңг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тиньгр</a:t>
            </a:r>
            <a:r>
              <a:rPr lang="ru-RU" dirty="0" smtClean="0"/>
              <a:t> </a:t>
            </a:r>
            <a:r>
              <a:rPr lang="ru-RU" dirty="0" err="1" smtClean="0"/>
              <a:t>б</a:t>
            </a:r>
            <a:r>
              <a:rPr lang="ru-RU" dirty="0" err="1" smtClean="0">
                <a:latin typeface="Calibri"/>
              </a:rPr>
              <a:t>әә</a:t>
            </a:r>
            <a:r>
              <a:rPr lang="ru-RU" dirty="0" err="1" smtClean="0"/>
              <a:t>цх</a:t>
            </a:r>
            <a:r>
              <a:rPr lang="ru-RU" dirty="0" err="1" smtClean="0">
                <a:latin typeface="Calibri"/>
              </a:rPr>
              <a:t>әя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Давтл</a:t>
            </a:r>
            <a:r>
              <a:rPr lang="en-US" dirty="0" smtClean="0"/>
              <a:t>h</a:t>
            </a:r>
            <a:r>
              <a:rPr lang="ru-RU" dirty="0" smtClean="0"/>
              <a:t>н.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4. </a:t>
            </a:r>
            <a:r>
              <a:rPr lang="ru-RU" dirty="0" err="1" smtClean="0"/>
              <a:t>Ца</a:t>
            </a:r>
            <a:r>
              <a:rPr lang="en-US" dirty="0" smtClean="0"/>
              <a:t>h</a:t>
            </a:r>
            <a:r>
              <a:rPr lang="ru-RU" dirty="0" smtClean="0"/>
              <a:t>ан </a:t>
            </a:r>
            <a:r>
              <a:rPr lang="ru-RU" dirty="0"/>
              <a:t>Сар, </a:t>
            </a:r>
            <a:r>
              <a:rPr lang="ru-RU" dirty="0" err="1" smtClean="0"/>
              <a:t>Ца</a:t>
            </a:r>
            <a:r>
              <a:rPr lang="en-US" dirty="0" smtClean="0"/>
              <a:t>h</a:t>
            </a:r>
            <a:r>
              <a:rPr lang="ru-RU" dirty="0" smtClean="0"/>
              <a:t>ан </a:t>
            </a:r>
            <a:r>
              <a:rPr lang="ru-RU" dirty="0"/>
              <a:t>Сар</a:t>
            </a:r>
            <a:br>
              <a:rPr lang="ru-RU" dirty="0"/>
            </a:br>
            <a:r>
              <a:rPr lang="ru-RU" dirty="0" err="1" smtClean="0"/>
              <a:t>Цу</a:t>
            </a:r>
            <a:r>
              <a:rPr lang="en-US" dirty="0" smtClean="0"/>
              <a:t>h</a:t>
            </a:r>
            <a:r>
              <a:rPr lang="ru-RU" dirty="0" smtClean="0"/>
              <a:t>ар </a:t>
            </a:r>
            <a:r>
              <a:rPr lang="ru-RU" dirty="0" err="1">
                <a:latin typeface="Calibri"/>
              </a:rPr>
              <a:t>ә</a:t>
            </a:r>
            <a:r>
              <a:rPr lang="ru-RU" dirty="0" err="1" smtClean="0"/>
              <a:t>мтн</a:t>
            </a:r>
            <a:r>
              <a:rPr lang="ru-RU" dirty="0" smtClean="0"/>
              <a:t> </a:t>
            </a:r>
            <a:r>
              <a:rPr lang="ru-RU" dirty="0" err="1" smtClean="0">
                <a:latin typeface="Calibri"/>
              </a:rPr>
              <a:t>җ</a:t>
            </a:r>
            <a:r>
              <a:rPr lang="ru-RU" dirty="0" err="1" smtClean="0"/>
              <a:t>ир</a:t>
            </a:r>
            <a:r>
              <a:rPr lang="en-US" dirty="0" smtClean="0"/>
              <a:t>h</a:t>
            </a:r>
            <a:r>
              <a:rPr lang="ru-RU" dirty="0" err="1" smtClean="0"/>
              <a:t>ия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Кесн</a:t>
            </a:r>
            <a:r>
              <a:rPr lang="ru-RU" dirty="0" smtClean="0"/>
              <a:t> </a:t>
            </a:r>
            <a:r>
              <a:rPr lang="ru-RU" dirty="0" err="1" smtClean="0"/>
              <a:t>к</a:t>
            </a:r>
            <a:r>
              <a:rPr lang="ru-RU" dirty="0" err="1" smtClean="0">
                <a:latin typeface="Calibri"/>
              </a:rPr>
              <a:t>ө</a:t>
            </a:r>
            <a:r>
              <a:rPr lang="ru-RU" dirty="0" err="1" smtClean="0"/>
              <a:t>длмш</a:t>
            </a:r>
            <a:r>
              <a:rPr lang="ru-RU" dirty="0" smtClean="0"/>
              <a:t> </a:t>
            </a:r>
            <a:r>
              <a:rPr lang="ru-RU" dirty="0" err="1"/>
              <a:t>уралан</a:t>
            </a:r>
            <a:r>
              <a:rPr lang="ru-RU" dirty="0"/>
              <a:t> </a:t>
            </a:r>
            <a:r>
              <a:rPr lang="ru-RU" dirty="0" err="1" smtClean="0"/>
              <a:t>йов</a:t>
            </a:r>
            <a:r>
              <a:rPr lang="ru-RU" dirty="0" err="1" smtClean="0">
                <a:latin typeface="Calibri"/>
              </a:rPr>
              <a:t>җ</a:t>
            </a:r>
            <a:r>
              <a:rPr lang="ru-RU" dirty="0" smtClean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Келсн</a:t>
            </a:r>
            <a:r>
              <a:rPr lang="ru-RU" dirty="0"/>
              <a:t> </a:t>
            </a:r>
            <a:r>
              <a:rPr lang="ru-RU" dirty="0" err="1" smtClean="0"/>
              <a:t>угд</a:t>
            </a:r>
            <a:r>
              <a:rPr lang="en-US" dirty="0" smtClean="0">
                <a:latin typeface="Calibri"/>
              </a:rPr>
              <a:t>ə</a:t>
            </a:r>
            <a:r>
              <a:rPr lang="ru-RU" dirty="0" smtClean="0"/>
              <a:t>н </a:t>
            </a:r>
            <a:r>
              <a:rPr lang="ru-RU" dirty="0"/>
              <a:t>бата </a:t>
            </a:r>
            <a:r>
              <a:rPr lang="ru-RU" dirty="0" err="1" smtClean="0"/>
              <a:t>болыя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6" name="Picture 2" descr="События и мероприятия - Элиста. Республика Калмыкия. Городской информационно-деловой портал. Новости. Бизнес. Общество. Образов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7465">
            <a:off x="4665874" y="304247"/>
            <a:ext cx="4273116" cy="28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В Элисте отметили наступление калмыцкого праздника Цаган Сар. Фото:Николай Боше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770">
            <a:off x="4013908" y="3278863"/>
            <a:ext cx="4648265" cy="309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2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евросеть\AppData\Local\Temp\WPDNSE\{018F00FA-018D-017C-2001-02010E01F600}\20150206_19264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0" r="28465"/>
          <a:stretch/>
        </p:blipFill>
        <p:spPr bwMode="auto">
          <a:xfrm rot="5400000">
            <a:off x="129210" y="-51378"/>
            <a:ext cx="5148000" cy="50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евросеть\AppData\Local\Temp\WPDNSE\{018F00FA-018D-017C-2001-02010E01F600}\20150206_19264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4"/>
          <a:stretch/>
        </p:blipFill>
        <p:spPr bwMode="auto">
          <a:xfrm rot="5400000">
            <a:off x="1916412" y="3309419"/>
            <a:ext cx="1573595" cy="50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Калмыкия готовится к встрече национального праздника весны Цаган Сар - ИА REGN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9671">
            <a:off x="5521742" y="248953"/>
            <a:ext cx="3204000" cy="213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Цаган Сар в Элисте Калмыкия-online.ру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9947">
            <a:off x="5444690" y="3391166"/>
            <a:ext cx="3348000" cy="251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404664"/>
            <a:ext cx="6984776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6"/>
                </a:solidFill>
              </a:rPr>
              <a:t>Ца</a:t>
            </a:r>
            <a:r>
              <a:rPr lang="en-US" dirty="0" smtClean="0">
                <a:solidFill>
                  <a:schemeClr val="accent6"/>
                </a:solidFill>
              </a:rPr>
              <a:t>h</a:t>
            </a:r>
            <a:r>
              <a:rPr lang="ru-RU" dirty="0" err="1" smtClean="0">
                <a:solidFill>
                  <a:schemeClr val="accent6"/>
                </a:solidFill>
              </a:rPr>
              <a:t>ана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өмн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 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өдр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 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боорцг</a:t>
            </a:r>
            <a:r>
              <a:rPr lang="ru-RU" dirty="0">
                <a:solidFill>
                  <a:schemeClr val="accent6"/>
                </a:solidFill>
                <a:latin typeface="Calibri"/>
              </a:rPr>
              <a:t> 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кен</a:t>
            </a:r>
            <a:r>
              <a:rPr lang="en-US" dirty="0" smtClean="0">
                <a:solidFill>
                  <a:schemeClr val="accent6"/>
                </a:solidFill>
                <a:latin typeface="Calibri"/>
              </a:rPr>
              <a:t>ə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, 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күңшү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Calibri"/>
              </a:rPr>
              <a:t>h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ар</a:t>
            </a:r>
            <a:r>
              <a:rPr lang="en-US" dirty="0" smtClean="0">
                <a:solidFill>
                  <a:schemeClr val="accent6"/>
                </a:solidFill>
                <a:latin typeface="Calibri"/>
              </a:rPr>
              <a:t>h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на.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3074" name="Picture 2" descr="C:\Users\евросеть\Documents\i.we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9"/>
            <a:ext cx="4428000" cy="43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12511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6"/>
                </a:solidFill>
              </a:rPr>
              <a:t>Боорцгарн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дее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җ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 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бәрнә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.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4098" name="Picture 2" descr="C:\Users\евросеть\Documents\Bluetooth Folder\20150206_1847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30504">
            <a:off x="210656" y="1230271"/>
            <a:ext cx="2849085" cy="21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вросеть\Documents\Bluetooth Folder\20150206_1849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6249">
            <a:off x="6250810" y="1210473"/>
            <a:ext cx="2726154" cy="20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014377">
            <a:off x="1351481" y="330714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alibri"/>
              </a:rPr>
              <a:t>Җола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709768">
            <a:off x="6617421" y="333657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Мошкмр</a:t>
            </a:r>
            <a:endParaRPr lang="ru-RU" dirty="0"/>
          </a:p>
        </p:txBody>
      </p:sp>
      <p:pic>
        <p:nvPicPr>
          <p:cNvPr id="4100" name="Picture 4" descr="C:\Users\евросеть\Documents\Bluetooth Folder\20150206_1849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4387">
            <a:off x="3134438" y="1691584"/>
            <a:ext cx="284312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978123">
            <a:off x="4378037" y="39549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</a:t>
            </a:r>
            <a:r>
              <a:rPr lang="en-US" dirty="0" smtClean="0"/>
              <a:t>h</a:t>
            </a:r>
            <a:r>
              <a:rPr lang="ru-RU" dirty="0" smtClean="0"/>
              <a:t>ш</a:t>
            </a:r>
            <a:endParaRPr lang="ru-RU" dirty="0"/>
          </a:p>
        </p:txBody>
      </p:sp>
      <p:pic>
        <p:nvPicPr>
          <p:cNvPr id="4101" name="Picture 5" descr="C:\Users\евросеть\Documents\Bluetooth Folder\20150206_18483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01676">
            <a:off x="253916" y="3875537"/>
            <a:ext cx="3090923" cy="229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849925">
            <a:off x="1621091" y="6024828"/>
            <a:ext cx="206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Кит</a:t>
            </a:r>
            <a:endParaRPr lang="ru-RU" dirty="0"/>
          </a:p>
        </p:txBody>
      </p:sp>
      <p:pic>
        <p:nvPicPr>
          <p:cNvPr id="4102" name="Picture 6" descr="C:\Users\евросеть\Documents\Bluetooth Folder\20150206_18491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98486">
            <a:off x="6017624" y="3914216"/>
            <a:ext cx="2808476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066651">
            <a:off x="6430448" y="6248494"/>
            <a:ext cx="141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Хуц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5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6"/>
                </a:solidFill>
              </a:rPr>
              <a:t>Х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өөн</a:t>
            </a:r>
            <a:r>
              <a:rPr lang="en-US" dirty="0" smtClean="0">
                <a:solidFill>
                  <a:schemeClr val="accent6"/>
                </a:solidFill>
                <a:latin typeface="Calibri"/>
              </a:rPr>
              <a:t>ə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 тол</a:t>
            </a:r>
            <a:r>
              <a:rPr lang="en-US" dirty="0" smtClean="0">
                <a:solidFill>
                  <a:schemeClr val="accent6"/>
                </a:solidFill>
                <a:latin typeface="Calibri"/>
              </a:rPr>
              <a:t>h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а 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дееҗд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 т</a:t>
            </a:r>
            <a:r>
              <a:rPr lang="en-US" dirty="0" smtClean="0">
                <a:solidFill>
                  <a:schemeClr val="accent6"/>
                </a:solidFill>
                <a:latin typeface="Calibri"/>
              </a:rPr>
              <a:t>ə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вн</a:t>
            </a:r>
            <a:r>
              <a:rPr lang="en-US" dirty="0" smtClean="0">
                <a:solidFill>
                  <a:schemeClr val="accent6"/>
                </a:solidFill>
                <a:latin typeface="Calibri"/>
              </a:rPr>
              <a:t>ə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.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5122" name="Picture 2" descr="Самостоятельные путешествия по миру Сайт Винског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39344"/>
            <a:ext cx="7812360" cy="52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2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6"/>
                </a:solidFill>
              </a:rPr>
              <a:t>Х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өөнә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 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шиир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 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зеенр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 б</a:t>
            </a:r>
            <a:r>
              <a:rPr lang="en-US" dirty="0" smtClean="0">
                <a:solidFill>
                  <a:schemeClr val="accent6"/>
                </a:solidFill>
                <a:latin typeface="Calibri"/>
              </a:rPr>
              <a:t>ə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рн</a:t>
            </a:r>
            <a:r>
              <a:rPr lang="en-US" dirty="0" smtClean="0">
                <a:solidFill>
                  <a:schemeClr val="accent6"/>
                </a:solidFill>
                <a:latin typeface="Calibri"/>
              </a:rPr>
              <a:t>ə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.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6146" name="Picture 2" descr="Плита АЗУ уз кулинарные - Бюро переводов &quot;Ладуш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14308"/>
            <a:ext cx="7272808" cy="48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399" y="-33577"/>
            <a:ext cx="6512511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6"/>
                </a:solidFill>
              </a:rPr>
              <a:t>Боорцг</a:t>
            </a:r>
            <a:r>
              <a:rPr lang="ru-RU" dirty="0" smtClean="0">
                <a:solidFill>
                  <a:schemeClr val="accent6"/>
                </a:solidFill>
              </a:rPr>
              <a:t> бол</a:t>
            </a:r>
            <a:r>
              <a:rPr lang="en-US" dirty="0" smtClean="0">
                <a:solidFill>
                  <a:schemeClr val="accent6"/>
                </a:solidFill>
              </a:rPr>
              <a:t>h</a:t>
            </a:r>
            <a:r>
              <a:rPr lang="ru-RU" dirty="0" smtClean="0">
                <a:solidFill>
                  <a:schemeClr val="accent6"/>
                </a:solidFill>
              </a:rPr>
              <a:t>н </a:t>
            </a:r>
            <a:r>
              <a:rPr lang="ru-RU" dirty="0" err="1" smtClean="0">
                <a:solidFill>
                  <a:schemeClr val="accent6"/>
                </a:solidFill>
              </a:rPr>
              <a:t>эвр</a:t>
            </a:r>
            <a:r>
              <a:rPr lang="en-US" dirty="0" smtClean="0">
                <a:solidFill>
                  <a:schemeClr val="accent6"/>
                </a:solidFill>
                <a:latin typeface="Calibri"/>
              </a:rPr>
              <a:t>ə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 </a:t>
            </a:r>
            <a:r>
              <a:rPr lang="ru-RU" dirty="0" err="1" smtClean="0">
                <a:solidFill>
                  <a:schemeClr val="accent6"/>
                </a:solidFill>
                <a:latin typeface="Calibri"/>
              </a:rPr>
              <a:t>чинрт</a:t>
            </a:r>
            <a:r>
              <a:rPr lang="en-US" dirty="0" smtClean="0">
                <a:solidFill>
                  <a:schemeClr val="accent6"/>
                </a:solidFill>
                <a:latin typeface="Calibri"/>
              </a:rPr>
              <a:t>ə</a:t>
            </a:r>
            <a:r>
              <a:rPr lang="ru-RU" dirty="0" smtClean="0">
                <a:solidFill>
                  <a:schemeClr val="accent6"/>
                </a:solidFill>
                <a:latin typeface="Calibri"/>
              </a:rPr>
              <a:t>.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7172" name="Picture 4" descr="Калмыцкий праздник Зул отметили в Ростове-на-Дону. - 23 May 2013 - Blog - Progse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12049">
            <a:off x="4889829" y="2515364"/>
            <a:ext cx="4211960" cy="362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евросеть\Documents\Bluetooth Folder\20150206_1907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76222">
            <a:off x="114373" y="1982089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вросеть\AppData\Local\Temp\WPDNSE\{018F00FA-018D-017C-2001-02010E01F600}\20150206_1910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34380" y="566936"/>
            <a:ext cx="6992888" cy="57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Традиционный калмыцкий орнаме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</TotalTime>
  <Words>336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Җил болhн Цаhаhaн җигтә кевəр тосый!</vt:lpstr>
      <vt:lpstr>Презентация PowerPoint</vt:lpstr>
      <vt:lpstr>Презентация PowerPoint</vt:lpstr>
      <vt:lpstr>Цаhана өмн өдр боорцг кенə, күңшү hарhна.</vt:lpstr>
      <vt:lpstr>Боорцгарн дееҗ бәрнә.</vt:lpstr>
      <vt:lpstr>Хөөнə толhа дееҗд тəвнə.</vt:lpstr>
      <vt:lpstr>Хөөнә шиир зеенр бəрнə.</vt:lpstr>
      <vt:lpstr>Боорцг болhн эврə чинртə.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Цаhана йөрәл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Җил болhн Цаhаhaн җигтә кевəр тосый!</dc:title>
  <dc:creator>мечта</dc:creator>
  <cp:lastModifiedBy>евросеть</cp:lastModifiedBy>
  <cp:revision>10</cp:revision>
  <dcterms:created xsi:type="dcterms:W3CDTF">2015-02-06T15:34:52Z</dcterms:created>
  <dcterms:modified xsi:type="dcterms:W3CDTF">2015-02-06T17:15:51Z</dcterms:modified>
</cp:coreProperties>
</file>