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A09A-8907-42A8-B13C-635516D9659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9E4D-DFB6-43B7-AE87-60D0D1686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A09A-8907-42A8-B13C-635516D9659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9E4D-DFB6-43B7-AE87-60D0D1686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A09A-8907-42A8-B13C-635516D9659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9E4D-DFB6-43B7-AE87-60D0D1686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A09A-8907-42A8-B13C-635516D9659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9E4D-DFB6-43B7-AE87-60D0D1686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A09A-8907-42A8-B13C-635516D9659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9E4D-DFB6-43B7-AE87-60D0D1686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A09A-8907-42A8-B13C-635516D9659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9E4D-DFB6-43B7-AE87-60D0D1686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A09A-8907-42A8-B13C-635516D9659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9E4D-DFB6-43B7-AE87-60D0D1686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A09A-8907-42A8-B13C-635516D9659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9E4D-DFB6-43B7-AE87-60D0D1686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A09A-8907-42A8-B13C-635516D9659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9E4D-DFB6-43B7-AE87-60D0D1686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A09A-8907-42A8-B13C-635516D9659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9E4D-DFB6-43B7-AE87-60D0D1686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A09A-8907-42A8-B13C-635516D9659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9E4D-DFB6-43B7-AE87-60D0D1686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5A09A-8907-42A8-B13C-635516D9659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D9E4D-DFB6-43B7-AE87-60D0D16861F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lIns="0" tIns="0" rIns="0" bIns="0">
            <a:normAutofit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5" y="1916832"/>
            <a:ext cx="842493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</a:t>
            </a:r>
            <a:r>
              <a:rPr lang="ru-RU" sz="5400" b="1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икторина по русскому языку для 5 класса</a:t>
            </a:r>
            <a:endParaRPr lang="ru-RU" sz="5400" b="1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Что бы это значило </a:t>
            </a:r>
            <a:r>
              <a:rPr lang="en-US" b="1" dirty="0" smtClean="0">
                <a:solidFill>
                  <a:srgbClr val="FF0000"/>
                </a:solidFill>
              </a:rPr>
              <a:t>?</a:t>
            </a:r>
            <a:r>
              <a:rPr lang="ru-RU" b="1" i="1" dirty="0" smtClean="0">
                <a:solidFill>
                  <a:srgbClr val="FF0000"/>
                </a:solidFill>
              </a:rPr>
              <a:t>  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Снегопад с сильным ветром или снежная буря</a:t>
            </a:r>
          </a:p>
          <a:p>
            <a:endParaRPr lang="ru-RU" dirty="0" smtClean="0"/>
          </a:p>
          <a:p>
            <a:r>
              <a:rPr lang="ru-RU" dirty="0" smtClean="0"/>
              <a:t>Быстро двигаться  </a:t>
            </a:r>
          </a:p>
          <a:p>
            <a:endParaRPr lang="ru-RU" dirty="0"/>
          </a:p>
          <a:p>
            <a:r>
              <a:rPr lang="ru-RU" dirty="0" smtClean="0"/>
              <a:t>Выходящая на поверхность подземная вода</a:t>
            </a:r>
            <a:endParaRPr lang="ru-RU" dirty="0"/>
          </a:p>
        </p:txBody>
      </p:sp>
      <p:pic>
        <p:nvPicPr>
          <p:cNvPr id="9" name="Picture 4" descr="Растровый клипар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844823"/>
            <a:ext cx="2969518" cy="1753453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119327" y="2365771"/>
            <a:ext cx="2537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Метель, метелица </a:t>
            </a:r>
            <a:endParaRPr lang="ru-RU" sz="1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" name="Picture 6" descr="Растровый клипар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852936"/>
            <a:ext cx="3024336" cy="18002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4211960" y="3429000"/>
            <a:ext cx="3024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Бежать, мчаться, нестись</a:t>
            </a:r>
            <a:endParaRPr lang="ru-RU" sz="1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2" name="Picture 8" descr="Растровый клипар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797152"/>
            <a:ext cx="3077558" cy="2060848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1259632" y="5445224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Ключ, родник, источник</a:t>
            </a:r>
            <a:endParaRPr lang="ru-RU" sz="1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Управляющая кнопка: далее 28">
            <a:hlinkClick r:id="" action="ppaction://hlinkshowjump?jump=nextslide" highlightClick="1"/>
          </p:cNvPr>
          <p:cNvSpPr/>
          <p:nvPr/>
        </p:nvSpPr>
        <p:spPr>
          <a:xfrm>
            <a:off x="7956376" y="5805264"/>
            <a:ext cx="1187624" cy="1052736"/>
          </a:xfrm>
          <a:prstGeom prst="actionButtonForwardNex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</p:childTnLst>
        </p:cTn>
      </p:par>
    </p:tnLst>
    <p:bldLst>
      <p:bldP spid="10" grpId="0"/>
      <p:bldP spid="16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Вспомни пословицы с антонимами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Ученье – </a:t>
            </a:r>
            <a:r>
              <a:rPr lang="ru-RU" sz="3600" dirty="0" err="1" smtClean="0">
                <a:solidFill>
                  <a:schemeClr val="bg2">
                    <a:lumMod val="10000"/>
                  </a:schemeClr>
                </a:solidFill>
              </a:rPr>
              <a:t>неученье</a:t>
            </a:r>
            <a:endParaRPr lang="ru-RU" sz="36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Сытый – голодный  </a:t>
            </a:r>
          </a:p>
          <a:p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Мир – война, строит – разрушает</a:t>
            </a:r>
          </a:p>
          <a:p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Старый – новый </a:t>
            </a:r>
          </a:p>
          <a:p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Друг – недруг, спорит – поддакивает   </a:t>
            </a:r>
          </a:p>
          <a:p>
            <a:endParaRPr lang="ru-RU" sz="36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dirty="0" smtClean="0">
                <a:hlinkClick r:id="" action="ppaction://hlinkshowjump?jump=nextslide"/>
              </a:rPr>
              <a:t>ответы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543839"/>
            <a:ext cx="1511300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6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тветы</a:t>
            </a:r>
            <a:endParaRPr lang="ru-RU" sz="6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GungsuhChe" pitchFamily="49" charset="-127"/>
              </a:rPr>
              <a:t>Ученье- свет, а </a:t>
            </a:r>
            <a:r>
              <a:rPr lang="ru-RU" sz="3600" b="1" i="1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GungsuhChe" pitchFamily="49" charset="-127"/>
              </a:rPr>
              <a:t>неученье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GungsuhChe" pitchFamily="49" charset="-127"/>
              </a:rPr>
              <a:t>- тьма.</a:t>
            </a:r>
          </a:p>
          <a:p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GungsuhChe" pitchFamily="49" charset="-127"/>
              </a:rPr>
              <a:t>Сытый голодного не разумеет.</a:t>
            </a:r>
          </a:p>
          <a:p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GungsuhChe" pitchFamily="49" charset="-127"/>
              </a:rPr>
              <a:t>Мир строит-  война разрушает.</a:t>
            </a:r>
          </a:p>
          <a:p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GungsuhChe" pitchFamily="49" charset="-127"/>
              </a:rPr>
              <a:t>Старый друг лучше 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GungsuhChe" pitchFamily="49" charset="-127"/>
              </a:rPr>
              <a:t>новых двух.</a:t>
            </a:r>
            <a:endParaRPr lang="ru-RU" sz="3600" b="1" i="1" dirty="0" smtClean="0">
              <a:solidFill>
                <a:schemeClr val="accent3">
                  <a:lumMod val="50000"/>
                </a:schemeClr>
              </a:solidFill>
              <a:latin typeface="+mj-lt"/>
              <a:ea typeface="GungsuhChe" pitchFamily="49" charset="-127"/>
            </a:endParaRPr>
          </a:p>
          <a:p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GungsuhChe" pitchFamily="49" charset="-127"/>
              </a:rPr>
              <a:t>Друг спорит, а недруг поддакивает. </a:t>
            </a:r>
          </a:p>
          <a:p>
            <a:endParaRPr lang="ru-RU" sz="3600" b="1" i="1" dirty="0">
              <a:solidFill>
                <a:schemeClr val="accent3">
                  <a:lumMod val="50000"/>
                </a:schemeClr>
              </a:solidFill>
              <a:latin typeface="+mj-lt"/>
              <a:ea typeface="GungsuhChe" pitchFamily="49" charset="-127"/>
            </a:endParaRPr>
          </a:p>
          <a:p>
            <a:pPr>
              <a:buNone/>
            </a:pPr>
            <a:endParaRPr lang="ru-RU" b="1" i="1" dirty="0">
              <a:solidFill>
                <a:srgbClr val="FF0000"/>
              </a:solidFill>
              <a:latin typeface="+mj-lt"/>
              <a:ea typeface="GungsuhChe" pitchFamily="49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956175"/>
            <a:ext cx="1901825" cy="190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028384" y="5907087"/>
            <a:ext cx="1115616" cy="95091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ВСТАВЬТЕ СЛОВА ВО ФРАЗЕОЛОГИЗМЫ.</a:t>
            </a:r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9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Купить … в мешке. </a:t>
            </a:r>
          </a:p>
          <a:p>
            <a:pPr algn="ctr"/>
            <a:r>
              <a:rPr lang="ru-RU" sz="39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в мешке не утащишь.</a:t>
            </a:r>
          </a:p>
          <a:p>
            <a:pPr algn="ctr"/>
            <a:r>
              <a:rPr lang="ru-RU" sz="39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Согнуть в … рог.</a:t>
            </a:r>
          </a:p>
          <a:p>
            <a:pPr algn="ctr"/>
            <a:r>
              <a:rPr lang="ru-RU" sz="39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Топить … в ступе.</a:t>
            </a:r>
          </a:p>
          <a:p>
            <a:pPr algn="ctr"/>
            <a:r>
              <a:rPr lang="ru-RU" sz="39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Выйти … из воды.</a:t>
            </a:r>
          </a:p>
          <a:p>
            <a:pPr marL="0" indent="0" algn="ctr">
              <a:buNone/>
            </a:pPr>
            <a:endParaRPr lang="ru-RU" sz="3900" b="1" i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900" b="1" i="1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" action="ppaction://hlinkshowjump?jump=nextslide"/>
              </a:rPr>
              <a:t>ответы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970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6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тветы</a:t>
            </a:r>
            <a:endParaRPr lang="ru-RU" sz="6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 smtClean="0">
                <a:solidFill>
                  <a:srgbClr val="FF0000"/>
                </a:solidFill>
              </a:rPr>
              <a:t>Купить</a:t>
            </a:r>
            <a:r>
              <a:rPr lang="ru-RU" sz="4800" dirty="0" smtClean="0"/>
              <a:t> </a:t>
            </a:r>
            <a:r>
              <a:rPr lang="ru-RU" sz="4800" dirty="0" smtClean="0">
                <a:solidFill>
                  <a:srgbClr val="FFC000"/>
                </a:solidFill>
              </a:rPr>
              <a:t>кота</a:t>
            </a:r>
            <a:r>
              <a:rPr lang="ru-RU" sz="4800" dirty="0" smtClean="0"/>
              <a:t> </a:t>
            </a:r>
            <a:r>
              <a:rPr lang="ru-RU" sz="4800" dirty="0">
                <a:solidFill>
                  <a:srgbClr val="FF0000"/>
                </a:solidFill>
              </a:rPr>
              <a:t>в мешке. </a:t>
            </a:r>
          </a:p>
          <a:p>
            <a:r>
              <a:rPr lang="ru-RU" sz="4800" dirty="0" smtClean="0">
                <a:solidFill>
                  <a:srgbClr val="FFFF00"/>
                </a:solidFill>
              </a:rPr>
              <a:t>Шило</a:t>
            </a:r>
            <a:r>
              <a:rPr lang="ru-RU" sz="4800" dirty="0" smtClean="0"/>
              <a:t> </a:t>
            </a:r>
            <a:r>
              <a:rPr lang="ru-RU" sz="4800" dirty="0" smtClean="0">
                <a:solidFill>
                  <a:srgbClr val="FF0000"/>
                </a:solidFill>
              </a:rPr>
              <a:t>в </a:t>
            </a:r>
            <a:r>
              <a:rPr lang="ru-RU" sz="4800" dirty="0">
                <a:solidFill>
                  <a:srgbClr val="FF0000"/>
                </a:solidFill>
              </a:rPr>
              <a:t>мешке не </a:t>
            </a:r>
            <a:r>
              <a:rPr lang="ru-RU" sz="4800" dirty="0" smtClean="0">
                <a:solidFill>
                  <a:srgbClr val="FF0000"/>
                </a:solidFill>
              </a:rPr>
              <a:t>утаишь</a:t>
            </a:r>
            <a:r>
              <a:rPr lang="ru-RU" sz="4800" dirty="0">
                <a:solidFill>
                  <a:srgbClr val="FF0000"/>
                </a:solidFill>
              </a:rPr>
              <a:t>.</a:t>
            </a:r>
          </a:p>
          <a:p>
            <a:r>
              <a:rPr lang="ru-RU" sz="4800" dirty="0" smtClean="0">
                <a:solidFill>
                  <a:srgbClr val="FF0000"/>
                </a:solidFill>
              </a:rPr>
              <a:t> Согнуть в</a:t>
            </a:r>
            <a:r>
              <a:rPr lang="ru-RU" sz="4800" dirty="0" smtClean="0"/>
              <a:t> </a:t>
            </a:r>
            <a:r>
              <a:rPr lang="ru-RU" sz="4800" dirty="0" smtClean="0">
                <a:solidFill>
                  <a:srgbClr val="FFC000"/>
                </a:solidFill>
              </a:rPr>
              <a:t>бараний</a:t>
            </a:r>
            <a:r>
              <a:rPr lang="ru-RU" sz="4800" dirty="0" smtClean="0"/>
              <a:t> </a:t>
            </a:r>
            <a:r>
              <a:rPr lang="ru-RU" sz="4800" dirty="0">
                <a:solidFill>
                  <a:srgbClr val="FF0000"/>
                </a:solidFill>
              </a:rPr>
              <a:t>рог.</a:t>
            </a:r>
          </a:p>
          <a:p>
            <a:r>
              <a:rPr lang="ru-RU" sz="4800" dirty="0" smtClean="0">
                <a:solidFill>
                  <a:srgbClr val="FF0000"/>
                </a:solidFill>
              </a:rPr>
              <a:t> Топить</a:t>
            </a:r>
            <a:r>
              <a:rPr lang="ru-RU" sz="4800" dirty="0" smtClean="0"/>
              <a:t> </a:t>
            </a:r>
            <a:r>
              <a:rPr lang="ru-RU" sz="4800" dirty="0" smtClean="0">
                <a:solidFill>
                  <a:srgbClr val="FFC000"/>
                </a:solidFill>
              </a:rPr>
              <a:t>воду</a:t>
            </a:r>
            <a:r>
              <a:rPr lang="ru-RU" sz="4800" dirty="0" smtClean="0"/>
              <a:t> </a:t>
            </a:r>
            <a:r>
              <a:rPr lang="ru-RU" sz="4800" dirty="0">
                <a:solidFill>
                  <a:srgbClr val="FF0000"/>
                </a:solidFill>
              </a:rPr>
              <a:t>в ступе.</a:t>
            </a:r>
          </a:p>
          <a:p>
            <a:r>
              <a:rPr lang="ru-RU" sz="4800" dirty="0" smtClean="0">
                <a:solidFill>
                  <a:srgbClr val="FF0000"/>
                </a:solidFill>
              </a:rPr>
              <a:t> Выйти</a:t>
            </a:r>
            <a:r>
              <a:rPr lang="ru-RU" sz="4800" dirty="0" smtClean="0"/>
              <a:t> </a:t>
            </a:r>
            <a:r>
              <a:rPr lang="ru-RU" sz="4800" dirty="0" smtClean="0">
                <a:solidFill>
                  <a:srgbClr val="FFC000"/>
                </a:solidFill>
              </a:rPr>
              <a:t>сухим</a:t>
            </a:r>
            <a:r>
              <a:rPr lang="ru-RU" sz="4800" dirty="0" smtClean="0"/>
              <a:t> </a:t>
            </a:r>
            <a:r>
              <a:rPr lang="ru-RU" sz="4800" dirty="0">
                <a:solidFill>
                  <a:srgbClr val="FF0000"/>
                </a:solidFill>
              </a:rPr>
              <a:t>из воды.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7956376" y="5805264"/>
            <a:ext cx="1187624" cy="105273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33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77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2000" dirty="0" smtClean="0"/>
              <a:t/>
            </a:r>
            <a:br>
              <a:rPr lang="ru-RU" sz="12000" dirty="0" smtClean="0"/>
            </a:br>
            <a:r>
              <a:rPr lang="ru-RU" sz="12000" dirty="0"/>
              <a:t/>
            </a:r>
            <a:br>
              <a:rPr lang="ru-RU" sz="12000" dirty="0"/>
            </a:br>
            <a:r>
              <a:rPr lang="ru-RU" sz="12000" dirty="0" smtClean="0"/>
              <a:t/>
            </a:r>
            <a:br>
              <a:rPr lang="ru-RU" sz="12000" dirty="0" smtClean="0"/>
            </a:br>
            <a:r>
              <a:rPr lang="ru-RU" sz="12000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Спасибо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за внимание 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Управляющая кнопка: настраиваемая 3">
            <a:hlinkClick r:id="" action="ppaction://hlinkshowjump?jump=endshow" highlightClick="1"/>
          </p:cNvPr>
          <p:cNvSpPr/>
          <p:nvPr/>
        </p:nvSpPr>
        <p:spPr>
          <a:xfrm>
            <a:off x="8100392" y="5877272"/>
            <a:ext cx="1043608" cy="98072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88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165</Words>
  <Application>Microsoft Office PowerPoint</Application>
  <PresentationFormat>Экран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Что бы это значило ?  </vt:lpstr>
      <vt:lpstr>Вспомни пословицы с антонимами</vt:lpstr>
      <vt:lpstr>Ответы</vt:lpstr>
      <vt:lpstr>ВСТАВЬТЕ СЛОВА ВО ФРАЗЕОЛОГИЗМЫ.</vt:lpstr>
      <vt:lpstr>Ответы</vt:lpstr>
      <vt:lpstr>    Спасибо за внимание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егор</dc:creator>
  <cp:lastModifiedBy>Асадуллина</cp:lastModifiedBy>
  <cp:revision>14</cp:revision>
  <dcterms:created xsi:type="dcterms:W3CDTF">2015-02-28T14:39:00Z</dcterms:created>
  <dcterms:modified xsi:type="dcterms:W3CDTF">2015-02-28T18:36:02Z</dcterms:modified>
</cp:coreProperties>
</file>